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7" r:id="rId4"/>
    <p:sldId id="259" r:id="rId5"/>
    <p:sldId id="260" r:id="rId6"/>
    <p:sldId id="263" r:id="rId7"/>
    <p:sldId id="261" r:id="rId8"/>
    <p:sldId id="262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65" d="100"/>
          <a:sy n="65" d="100"/>
        </p:scale>
        <p:origin x="-2320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printerSettings" Target="printerSettings/printerSettings1.bin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Same Side Corner Rectangle 6"/>
          <p:cNvSpPr/>
          <p:nvPr/>
        </p:nvSpPr>
        <p:spPr>
          <a:xfrm rot="16200000">
            <a:off x="1066801" y="1603786"/>
            <a:ext cx="3474720" cy="3474720"/>
          </a:xfrm>
          <a:prstGeom prst="round2SameRect">
            <a:avLst>
              <a:gd name="adj1" fmla="val 3122"/>
              <a:gd name="adj2" fmla="val 0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grpSp>
        <p:nvGrpSpPr>
          <p:cNvPr id="8" name="Group 25"/>
          <p:cNvGrpSpPr>
            <a:grpSpLocks noChangeAspect="1"/>
          </p:cNvGrpSpPr>
          <p:nvPr/>
        </p:nvGrpSpPr>
        <p:grpSpPr>
          <a:xfrm>
            <a:off x="2071048" y="2502945"/>
            <a:ext cx="1466879" cy="1676400"/>
            <a:chOff x="1230573" y="1890215"/>
            <a:chExt cx="1444388" cy="1650696"/>
          </a:xfrm>
        </p:grpSpPr>
        <p:sp>
          <p:nvSpPr>
            <p:cNvPr id="9" name="Oval 8"/>
            <p:cNvSpPr/>
            <p:nvPr/>
          </p:nvSpPr>
          <p:spPr>
            <a:xfrm>
              <a:off x="1230573" y="1890215"/>
              <a:ext cx="1444388" cy="937146"/>
            </a:xfrm>
            <a:prstGeom prst="ellipse">
              <a:avLst/>
            </a:prstGeom>
            <a:solidFill>
              <a:srgbClr val="FFFFFF">
                <a:alpha val="50196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0" name="Oval 9"/>
            <p:cNvSpPr/>
            <p:nvPr/>
          </p:nvSpPr>
          <p:spPr>
            <a:xfrm>
              <a:off x="1935709" y="2845831"/>
              <a:ext cx="603504" cy="402336"/>
            </a:xfrm>
            <a:prstGeom prst="ellipse">
              <a:avLst/>
            </a:prstGeom>
            <a:solidFill>
              <a:srgbClr val="FFFFFF">
                <a:alpha val="4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1" name="Oval 10"/>
            <p:cNvSpPr/>
            <p:nvPr/>
          </p:nvSpPr>
          <p:spPr>
            <a:xfrm>
              <a:off x="1901589" y="3275735"/>
              <a:ext cx="392373" cy="265176"/>
            </a:xfrm>
            <a:prstGeom prst="ellipse">
              <a:avLst/>
            </a:prstGeom>
            <a:solidFill>
              <a:srgbClr val="FFFFFF">
                <a:alpha val="2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2" name="Oval 11"/>
            <p:cNvSpPr/>
            <p:nvPr/>
          </p:nvSpPr>
          <p:spPr>
            <a:xfrm>
              <a:off x="1633181" y="2395181"/>
              <a:ext cx="621792" cy="402336"/>
            </a:xfrm>
            <a:prstGeom prst="ellipse">
              <a:avLst/>
            </a:prstGeom>
            <a:solidFill>
              <a:srgbClr val="FFFFFF">
                <a:alpha val="38039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0292D-1797-49A5-8D2D-8D50C72EF3CC}" type="datetimeFigureOut">
              <a:rPr lang="en-US" smtClean="0"/>
              <a:t>9/10/14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356350"/>
            <a:ext cx="28956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267200" y="6356350"/>
            <a:ext cx="609600" cy="365125"/>
          </a:xfrm>
        </p:spPr>
        <p:txBody>
          <a:bodyPr vert="horz" lIns="91440" tIns="45720" rIns="91440" bIns="45720" rtlCol="0" anchor="ctr"/>
          <a:lstStyle>
            <a:lvl1pPr marL="0" algn="ctr" defTabSz="914400" rtl="0" eaLnBrk="1" latinLnBrk="0" hangingPunct="1">
              <a:defRPr sz="900" b="1" kern="1200">
                <a:solidFill>
                  <a:schemeClr val="bg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fld id="{D6CC888B-D9F9-4E54-B722-F151A9F45E95}" type="slidenum">
              <a:rPr lang="en-US" smtClean="0"/>
              <a:t>‹#›</a:t>
            </a:fld>
            <a:endParaRPr lang="en-US"/>
          </a:p>
        </p:txBody>
      </p:sp>
      <p:sp>
        <p:nvSpPr>
          <p:cNvPr id="13" name="Round Same Side Corner Rectangle 12"/>
          <p:cNvSpPr/>
          <p:nvPr/>
        </p:nvSpPr>
        <p:spPr>
          <a:xfrm rot="5400000" flipH="1">
            <a:off x="4572000" y="1603786"/>
            <a:ext cx="3474720" cy="3474720"/>
          </a:xfrm>
          <a:prstGeom prst="round2SameRect">
            <a:avLst>
              <a:gd name="adj1" fmla="val 3122"/>
              <a:gd name="adj2" fmla="val 0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651248" y="1680881"/>
            <a:ext cx="3273552" cy="1640541"/>
          </a:xfrm>
        </p:spPr>
        <p:txBody>
          <a:bodyPr vert="horz" lIns="91440" tIns="0" rIns="91440" bIns="0" rtlCol="0" anchor="b" anchorCtr="0">
            <a:noAutofit/>
          </a:bodyPr>
          <a:lstStyle>
            <a:lvl1pPr algn="ctr" defTabSz="914400" rtl="0" eaLnBrk="1" latinLnBrk="0" hangingPunct="1">
              <a:lnSpc>
                <a:spcPts val="4000"/>
              </a:lnSpc>
              <a:spcBef>
                <a:spcPct val="0"/>
              </a:spcBef>
              <a:buNone/>
              <a:defRPr sz="36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651248" y="3384176"/>
            <a:ext cx="3273552" cy="530352"/>
          </a:xfrm>
        </p:spPr>
        <p:txBody>
          <a:bodyPr vert="horz" lIns="91440" tIns="0" rIns="91440" bIns="0" rtlCol="0">
            <a:normAutofit/>
          </a:bodyPr>
          <a:lstStyle>
            <a:lvl1pPr marL="0" indent="0" algn="ctr" defTabSz="914400" rtl="0" eaLnBrk="1" latinLnBrk="0" hangingPunct="1">
              <a:spcBef>
                <a:spcPts val="0"/>
              </a:spcBef>
              <a:buClr>
                <a:schemeClr val="accent1"/>
              </a:buClr>
              <a:buSzPct val="130000"/>
              <a:buFont typeface="Wingdings" pitchFamily="2" charset="2"/>
              <a:buNone/>
              <a:defRPr sz="1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icture Placeholder 11"/>
          <p:cNvSpPr>
            <a:spLocks noGrp="1"/>
          </p:cNvSpPr>
          <p:nvPr>
            <p:ph type="pic" sz="quarter" idx="13"/>
          </p:nvPr>
        </p:nvSpPr>
        <p:spPr>
          <a:xfrm>
            <a:off x="3429001" y="450850"/>
            <a:ext cx="4922184" cy="4611688"/>
          </a:xfrm>
          <a:prstGeom prst="roundRect">
            <a:avLst>
              <a:gd name="adj" fmla="val 3826"/>
            </a:avLst>
          </a:prstGeom>
          <a:noFill/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6758" y="5069541"/>
            <a:ext cx="4924425" cy="662519"/>
          </a:xfrm>
        </p:spPr>
        <p:txBody>
          <a:bodyPr anchor="b"/>
          <a:lstStyle>
            <a:lvl1pPr algn="l">
              <a:defRPr sz="18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6759" y="5732060"/>
            <a:ext cx="4924425" cy="627797"/>
          </a:xfrm>
        </p:spPr>
        <p:txBody>
          <a:bodyPr/>
          <a:lstStyle>
            <a:lvl1pPr marL="0" indent="0">
              <a:spcBef>
                <a:spcPct val="0"/>
              </a:spcBef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0292D-1797-49A5-8D2D-8D50C72EF3CC}" type="datetimeFigureOut">
              <a:rPr lang="en-US" smtClean="0"/>
              <a:t>9/10/14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C888B-D9F9-4E54-B722-F151A9F45E9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, Alt.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icture Placeholder 11"/>
          <p:cNvSpPr>
            <a:spLocks noGrp="1"/>
          </p:cNvSpPr>
          <p:nvPr>
            <p:ph type="pic" sz="quarter" idx="13"/>
          </p:nvPr>
        </p:nvSpPr>
        <p:spPr>
          <a:xfrm>
            <a:off x="3021106" y="1609725"/>
            <a:ext cx="5343525" cy="2281238"/>
          </a:xfrm>
          <a:prstGeom prst="roundRect">
            <a:avLst>
              <a:gd name="adj" fmla="val 3826"/>
            </a:avLst>
          </a:prstGeom>
          <a:noFill/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48318" y="3904812"/>
            <a:ext cx="5416313" cy="681892"/>
          </a:xfrm>
        </p:spPr>
        <p:txBody>
          <a:bodyPr anchor="b"/>
          <a:lstStyle>
            <a:lvl1pPr algn="l">
              <a:defRPr sz="18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948319" y="4586704"/>
            <a:ext cx="5416313" cy="627797"/>
          </a:xfrm>
        </p:spPr>
        <p:txBody>
          <a:bodyPr/>
          <a:lstStyle>
            <a:lvl1pPr marL="0" indent="0">
              <a:spcBef>
                <a:spcPct val="0"/>
              </a:spcBef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0292D-1797-49A5-8D2D-8D50C72EF3CC}" type="datetimeFigureOut">
              <a:rPr lang="en-US" smtClean="0"/>
              <a:t>9/10/14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C888B-D9F9-4E54-B722-F151A9F45E9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s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icture Placeholder 11"/>
          <p:cNvSpPr>
            <a:spLocks noGrp="1"/>
          </p:cNvSpPr>
          <p:nvPr>
            <p:ph type="pic" sz="quarter" idx="13"/>
          </p:nvPr>
        </p:nvSpPr>
        <p:spPr>
          <a:xfrm>
            <a:off x="3021106" y="443552"/>
            <a:ext cx="5343525" cy="2281238"/>
          </a:xfrm>
          <a:prstGeom prst="round2SameRect">
            <a:avLst>
              <a:gd name="adj1" fmla="val 5300"/>
              <a:gd name="adj2" fmla="val 0"/>
            </a:avLst>
          </a:prstGeom>
          <a:noFill/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48318" y="5055855"/>
            <a:ext cx="5416313" cy="681892"/>
          </a:xfrm>
        </p:spPr>
        <p:txBody>
          <a:bodyPr anchor="b"/>
          <a:lstStyle>
            <a:lvl1pPr algn="l">
              <a:defRPr sz="18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948319" y="5737747"/>
            <a:ext cx="5416313" cy="627797"/>
          </a:xfrm>
        </p:spPr>
        <p:txBody>
          <a:bodyPr/>
          <a:lstStyle>
            <a:lvl1pPr marL="0" indent="0">
              <a:spcBef>
                <a:spcPct val="0"/>
              </a:spcBef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0292D-1797-49A5-8D2D-8D50C72EF3CC}" type="datetimeFigureOut">
              <a:rPr lang="en-US" smtClean="0"/>
              <a:t>9/10/14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C888B-D9F9-4E54-B722-F151A9F45E95}" type="slidenum">
              <a:rPr lang="en-US" smtClean="0"/>
              <a:t>‹#›</a:t>
            </a:fld>
            <a:endParaRPr lang="en-US"/>
          </a:p>
        </p:txBody>
      </p:sp>
      <p:sp>
        <p:nvSpPr>
          <p:cNvPr id="13" name="Picture Placeholder 11"/>
          <p:cNvSpPr>
            <a:spLocks noGrp="1"/>
          </p:cNvSpPr>
          <p:nvPr>
            <p:ph type="pic" sz="quarter" idx="14"/>
          </p:nvPr>
        </p:nvSpPr>
        <p:spPr>
          <a:xfrm flipH="1" flipV="1">
            <a:off x="3021106" y="2756848"/>
            <a:ext cx="2642616" cy="2281238"/>
          </a:xfrm>
          <a:prstGeom prst="round1Rect">
            <a:avLst>
              <a:gd name="adj" fmla="val 9488"/>
            </a:avLst>
          </a:prstGeom>
          <a:blipFill dpi="0" rotWithShape="0">
            <a:blip r:embed="rId2" cstate="print"/>
            <a:srcRect/>
            <a:stretch>
              <a:fillRect/>
            </a:stretch>
          </a:blipFill>
        </p:spPr>
        <p:txBody>
          <a:bodyPr vert="horz" lIns="91440" tIns="45720" rIns="91440" bIns="45720" rtlCol="0" anchor="b" anchorCtr="1">
            <a:normAutofit/>
            <a:scene3d>
              <a:camera prst="orthographicFront">
                <a:rot lat="0" lon="0" rev="10800000"/>
              </a:camera>
              <a:lightRig rig="threePt" dir="t"/>
            </a:scene3d>
          </a:bodyPr>
          <a:lstStyle>
            <a:lvl1pPr marL="0" indent="0" algn="l" defTabSz="914400" rtl="0" eaLnBrk="1" latinLnBrk="0" hangingPunct="1">
              <a:spcBef>
                <a:spcPts val="1800"/>
              </a:spcBef>
              <a:buClr>
                <a:schemeClr val="accent1"/>
              </a:buClr>
              <a:buSzPct val="130000"/>
              <a:buFont typeface="Wingdings" pitchFamily="2" charset="2"/>
              <a:buNone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14" name="Picture Placeholder 11"/>
          <p:cNvSpPr>
            <a:spLocks noGrp="1"/>
          </p:cNvSpPr>
          <p:nvPr>
            <p:ph type="pic" sz="quarter" idx="15"/>
          </p:nvPr>
        </p:nvSpPr>
        <p:spPr>
          <a:xfrm flipV="1">
            <a:off x="5722015" y="2756848"/>
            <a:ext cx="2642616" cy="2281238"/>
          </a:xfrm>
          <a:prstGeom prst="round1Rect">
            <a:avLst>
              <a:gd name="adj" fmla="val 9488"/>
            </a:avLst>
          </a:prstGeom>
          <a:blipFill dpi="0" rotWithShape="0">
            <a:blip r:embed="rId2" cstate="print"/>
            <a:srcRect/>
            <a:stretch>
              <a:fillRect/>
            </a:stretch>
          </a:blipFill>
        </p:spPr>
        <p:txBody>
          <a:bodyPr vert="horz" lIns="91440" tIns="45720" rIns="91440" bIns="45720" rtlCol="0" anchor="b" anchorCtr="1">
            <a:normAutofit/>
            <a:scene3d>
              <a:camera prst="orthographicFront">
                <a:rot lat="0" lon="0" rev="10800000"/>
              </a:camera>
              <a:lightRig rig="threePt" dir="t"/>
            </a:scene3d>
          </a:bodyPr>
          <a:lstStyle>
            <a:lvl1pPr marL="0" indent="0" algn="l" defTabSz="914400" rtl="0" eaLnBrk="1" latinLnBrk="0" hangingPunct="1">
              <a:spcBef>
                <a:spcPts val="1800"/>
              </a:spcBef>
              <a:buClr>
                <a:schemeClr val="accent1"/>
              </a:buClr>
              <a:buSzPct val="130000"/>
              <a:buFont typeface="Wingdings" pitchFamily="2" charset="2"/>
              <a:buNone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 Pictures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48318" y="5055855"/>
            <a:ext cx="5416313" cy="681892"/>
          </a:xfrm>
        </p:spPr>
        <p:txBody>
          <a:bodyPr anchor="b"/>
          <a:lstStyle>
            <a:lvl1pPr algn="l">
              <a:defRPr sz="18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948319" y="5737747"/>
            <a:ext cx="5416313" cy="627797"/>
          </a:xfrm>
        </p:spPr>
        <p:txBody>
          <a:bodyPr/>
          <a:lstStyle>
            <a:lvl1pPr marL="0" indent="0">
              <a:spcBef>
                <a:spcPct val="0"/>
              </a:spcBef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0292D-1797-49A5-8D2D-8D50C72EF3CC}" type="datetimeFigureOut">
              <a:rPr lang="en-US" smtClean="0"/>
              <a:t>9/10/14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C888B-D9F9-4E54-B722-F151A9F45E95}" type="slidenum">
              <a:rPr lang="en-US" smtClean="0"/>
              <a:t>‹#›</a:t>
            </a:fld>
            <a:endParaRPr lang="en-US"/>
          </a:p>
        </p:txBody>
      </p:sp>
      <p:sp>
        <p:nvSpPr>
          <p:cNvPr id="13" name="Picture Placeholder 11"/>
          <p:cNvSpPr>
            <a:spLocks noGrp="1"/>
          </p:cNvSpPr>
          <p:nvPr>
            <p:ph type="pic" sz="quarter" idx="14"/>
          </p:nvPr>
        </p:nvSpPr>
        <p:spPr>
          <a:xfrm flipH="1" flipV="1">
            <a:off x="3021106" y="2756848"/>
            <a:ext cx="2642616" cy="2281238"/>
          </a:xfrm>
          <a:prstGeom prst="round1Rect">
            <a:avLst>
              <a:gd name="adj" fmla="val 9488"/>
            </a:avLst>
          </a:prstGeom>
          <a:blipFill dpi="0" rotWithShape="0">
            <a:blip r:embed="rId2" cstate="print"/>
            <a:srcRect/>
            <a:stretch>
              <a:fillRect/>
            </a:stretch>
          </a:blipFill>
        </p:spPr>
        <p:txBody>
          <a:bodyPr vert="horz" anchor="b" anchorCtr="1">
            <a:normAutofit/>
            <a:scene3d>
              <a:camera prst="orthographicFront">
                <a:rot lat="0" lon="0" rev="10800000"/>
              </a:camera>
              <a:lightRig rig="threePt" dir="t"/>
            </a:scene3d>
          </a:bodyPr>
          <a:lstStyle>
            <a:lvl1pPr marL="0" indent="0">
              <a:buNone/>
              <a:defRPr sz="1600"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14" name="Picture Placeholder 11"/>
          <p:cNvSpPr>
            <a:spLocks noGrp="1"/>
          </p:cNvSpPr>
          <p:nvPr>
            <p:ph type="pic" sz="quarter" idx="15"/>
          </p:nvPr>
        </p:nvSpPr>
        <p:spPr>
          <a:xfrm flipV="1">
            <a:off x="5723362" y="2756848"/>
            <a:ext cx="2642616" cy="2281238"/>
          </a:xfrm>
          <a:prstGeom prst="round1Rect">
            <a:avLst>
              <a:gd name="adj" fmla="val 9488"/>
            </a:avLst>
          </a:prstGeom>
          <a:blipFill dpi="0" rotWithShape="0">
            <a:blip r:embed="rId2" cstate="print"/>
            <a:srcRect/>
            <a:stretch>
              <a:fillRect/>
            </a:stretch>
          </a:blipFill>
        </p:spPr>
        <p:txBody>
          <a:bodyPr vert="horz" anchor="b" anchorCtr="1">
            <a:normAutofit/>
            <a:scene3d>
              <a:camera prst="orthographicFront">
                <a:rot lat="0" lon="0" rev="10800000"/>
              </a:camera>
              <a:lightRig rig="threePt" dir="t"/>
            </a:scene3d>
          </a:bodyPr>
          <a:lstStyle>
            <a:lvl1pPr marL="0" indent="0">
              <a:buNone/>
              <a:defRPr sz="1600"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10" name="Picture Placeholder 11"/>
          <p:cNvSpPr>
            <a:spLocks noGrp="1"/>
          </p:cNvSpPr>
          <p:nvPr>
            <p:ph type="pic" sz="quarter" idx="16"/>
          </p:nvPr>
        </p:nvSpPr>
        <p:spPr>
          <a:xfrm flipH="1">
            <a:off x="3021106" y="437202"/>
            <a:ext cx="2642616" cy="2281238"/>
          </a:xfrm>
          <a:prstGeom prst="round1Rect">
            <a:avLst>
              <a:gd name="adj" fmla="val 9488"/>
            </a:avLst>
          </a:prstGeom>
          <a:blipFill dpi="0" rotWithShape="0">
            <a:blip r:embed="rId2" cstate="print"/>
            <a:srcRect/>
            <a:stretch>
              <a:fillRect/>
            </a:stretch>
          </a:blipFill>
        </p:spPr>
        <p:txBody>
          <a:bodyPr vert="horz" anchor="t" anchorCtr="1">
            <a:normAutofit/>
          </a:bodyPr>
          <a:lstStyle>
            <a:lvl1pPr marL="0" indent="0">
              <a:buNone/>
              <a:defRPr sz="1600"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11" name="Picture Placeholder 11"/>
          <p:cNvSpPr>
            <a:spLocks noGrp="1"/>
          </p:cNvSpPr>
          <p:nvPr>
            <p:ph type="pic" sz="quarter" idx="17"/>
          </p:nvPr>
        </p:nvSpPr>
        <p:spPr>
          <a:xfrm>
            <a:off x="5723362" y="437202"/>
            <a:ext cx="2642616" cy="2281238"/>
          </a:xfrm>
          <a:prstGeom prst="round1Rect">
            <a:avLst>
              <a:gd name="adj" fmla="val 9488"/>
            </a:avLst>
          </a:prstGeom>
          <a:blipFill dpi="0" rotWithShape="0">
            <a:blip r:embed="rId2" cstate="print"/>
            <a:srcRect/>
            <a:stretch>
              <a:fillRect/>
            </a:stretch>
          </a:blipFill>
        </p:spPr>
        <p:txBody>
          <a:bodyPr vert="horz" anchor="t" anchorCtr="1">
            <a:normAutofit/>
          </a:bodyPr>
          <a:lstStyle>
            <a:lvl1pPr marL="0" indent="0">
              <a:buNone/>
              <a:defRPr sz="1600"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Pictures, 2 Captio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40505" y="1112198"/>
            <a:ext cx="2524126" cy="1998756"/>
          </a:xfrm>
        </p:spPr>
        <p:txBody>
          <a:bodyPr/>
          <a:lstStyle>
            <a:lvl1pPr marL="0" indent="0">
              <a:spcBef>
                <a:spcPts val="600"/>
              </a:spcBef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0292D-1797-49A5-8D2D-8D50C72EF3CC}" type="datetimeFigureOut">
              <a:rPr lang="en-US" smtClean="0"/>
              <a:t>9/10/14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C888B-D9F9-4E54-B722-F151A9F45E95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Picture Placeholder 11"/>
          <p:cNvSpPr>
            <a:spLocks noGrp="1"/>
          </p:cNvSpPr>
          <p:nvPr>
            <p:ph type="pic" sz="quarter" idx="13"/>
          </p:nvPr>
        </p:nvSpPr>
        <p:spPr>
          <a:xfrm>
            <a:off x="3021107" y="443551"/>
            <a:ext cx="2743200" cy="2968389"/>
          </a:xfrm>
          <a:prstGeom prst="round2SameRect">
            <a:avLst>
              <a:gd name="adj1" fmla="val 5300"/>
              <a:gd name="adj2" fmla="val 0"/>
            </a:avLst>
          </a:prstGeom>
          <a:noFill/>
        </p:spPr>
        <p:txBody>
          <a:bodyPr anchor="t" anchorCtr="1">
            <a:normAutofit/>
          </a:bodyPr>
          <a:lstStyle>
            <a:lvl1pPr marL="0" indent="0">
              <a:buNone/>
              <a:defRPr sz="1600"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15" name="Picture Placeholder 11"/>
          <p:cNvSpPr>
            <a:spLocks noGrp="1"/>
          </p:cNvSpPr>
          <p:nvPr>
            <p:ph type="pic" sz="quarter" idx="14"/>
          </p:nvPr>
        </p:nvSpPr>
        <p:spPr>
          <a:xfrm flipV="1">
            <a:off x="3021107" y="3442648"/>
            <a:ext cx="2743200" cy="2968389"/>
          </a:xfrm>
          <a:prstGeom prst="round2SameRect">
            <a:avLst>
              <a:gd name="adj1" fmla="val 5300"/>
              <a:gd name="adj2" fmla="val 0"/>
            </a:avLst>
          </a:prstGeom>
          <a:blipFill dpi="0" rotWithShape="0">
            <a:blip r:embed="rId2" cstate="print"/>
            <a:srcRect/>
            <a:stretch>
              <a:fillRect/>
            </a:stretch>
          </a:blipFill>
        </p:spPr>
        <p:txBody>
          <a:bodyPr anchor="b" anchorCtr="1">
            <a:normAutofit/>
            <a:scene3d>
              <a:camera prst="orthographicFront">
                <a:rot lat="0" lon="0" rev="10800000"/>
              </a:camera>
              <a:lightRig rig="threePt" dir="t"/>
            </a:scene3d>
          </a:bodyPr>
          <a:lstStyle>
            <a:lvl1pPr marL="0" indent="0">
              <a:buNone/>
              <a:defRPr sz="1600"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17" name="Text Placeholder 3"/>
          <p:cNvSpPr>
            <a:spLocks noGrp="1"/>
          </p:cNvSpPr>
          <p:nvPr>
            <p:ph type="body" sz="half" idx="15"/>
          </p:nvPr>
        </p:nvSpPr>
        <p:spPr>
          <a:xfrm>
            <a:off x="5840505" y="4108759"/>
            <a:ext cx="2524126" cy="1998756"/>
          </a:xfrm>
        </p:spPr>
        <p:txBody>
          <a:bodyPr/>
          <a:lstStyle>
            <a:lvl1pPr marL="0" indent="0">
              <a:spcBef>
                <a:spcPts val="600"/>
              </a:spcBef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6"/>
          </p:nvPr>
        </p:nvSpPr>
        <p:spPr>
          <a:xfrm>
            <a:off x="5840505" y="3442648"/>
            <a:ext cx="2524126" cy="674687"/>
          </a:xfrm>
        </p:spPr>
        <p:txBody>
          <a:bodyPr vert="horz" lIns="91440" tIns="45720" rIns="91440" bIns="45720" rtlCol="0" anchor="b" anchorCtr="0">
            <a:noAutofit/>
          </a:bodyPr>
          <a:lstStyle>
            <a:lvl1pPr marL="0" indent="0" algn="l" defTabSz="914400" rtl="0" eaLnBrk="1" latinLnBrk="0" hangingPunct="1">
              <a:spcBef>
                <a:spcPct val="0"/>
              </a:spcBef>
              <a:buNone/>
              <a:defRPr sz="1800" b="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840505" y="443551"/>
            <a:ext cx="2524126" cy="674687"/>
          </a:xfrm>
        </p:spPr>
        <p:txBody>
          <a:bodyPr vert="horz" lIns="91440" tIns="45720" rIns="91440" bIns="45720" rtlCol="0" anchor="b" anchorCtr="0">
            <a:noAutofit/>
          </a:bodyPr>
          <a:lstStyle>
            <a:lvl1pPr marL="0" indent="0" algn="l" defTabSz="914400" rtl="0" eaLnBrk="1" latinLnBrk="0" hangingPunct="1">
              <a:spcBef>
                <a:spcPct val="0"/>
              </a:spcBef>
              <a:buNone/>
              <a:defRPr sz="1800" b="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s, 3 Captio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40505" y="1112198"/>
            <a:ext cx="2524126" cy="989959"/>
          </a:xfrm>
        </p:spPr>
        <p:txBody>
          <a:bodyPr/>
          <a:lstStyle>
            <a:lvl1pPr marL="0" indent="0">
              <a:spcBef>
                <a:spcPts val="300"/>
              </a:spcBef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0292D-1797-49A5-8D2D-8D50C72EF3CC}" type="datetimeFigureOut">
              <a:rPr lang="en-US" smtClean="0"/>
              <a:t>9/10/14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C888B-D9F9-4E54-B722-F151A9F45E95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Picture Placeholder 11"/>
          <p:cNvSpPr>
            <a:spLocks noGrp="1"/>
          </p:cNvSpPr>
          <p:nvPr>
            <p:ph type="pic" sz="quarter" idx="13"/>
          </p:nvPr>
        </p:nvSpPr>
        <p:spPr>
          <a:xfrm>
            <a:off x="3021107" y="443551"/>
            <a:ext cx="2743200" cy="1956816"/>
          </a:xfrm>
          <a:prstGeom prst="round2SameRect">
            <a:avLst>
              <a:gd name="adj1" fmla="val 5300"/>
              <a:gd name="adj2" fmla="val 0"/>
            </a:avLst>
          </a:prstGeom>
          <a:noFill/>
        </p:spPr>
        <p:txBody>
          <a:bodyPr anchor="t" anchorCtr="1">
            <a:normAutofit/>
          </a:bodyPr>
          <a:lstStyle>
            <a:lvl1pPr marL="0" indent="0">
              <a:buNone/>
              <a:defRPr sz="1600"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15" name="Picture Placeholder 11"/>
          <p:cNvSpPr>
            <a:spLocks noGrp="1"/>
          </p:cNvSpPr>
          <p:nvPr>
            <p:ph type="pic" sz="quarter" idx="14"/>
          </p:nvPr>
        </p:nvSpPr>
        <p:spPr>
          <a:xfrm flipV="1">
            <a:off x="3021107" y="4462815"/>
            <a:ext cx="2743200" cy="1956816"/>
          </a:xfrm>
          <a:prstGeom prst="round2SameRect">
            <a:avLst>
              <a:gd name="adj1" fmla="val 5300"/>
              <a:gd name="adj2" fmla="val 0"/>
            </a:avLst>
          </a:prstGeom>
          <a:blipFill dpi="0" rotWithShape="0">
            <a:blip r:embed="rId2" cstate="print"/>
            <a:srcRect/>
            <a:stretch>
              <a:fillRect/>
            </a:stretch>
          </a:blipFill>
        </p:spPr>
        <p:txBody>
          <a:bodyPr anchor="b" anchorCtr="1">
            <a:normAutofit/>
            <a:scene3d>
              <a:camera prst="orthographicFront">
                <a:rot lat="0" lon="0" rev="10800000"/>
              </a:camera>
              <a:lightRig rig="threePt" dir="t"/>
            </a:scene3d>
          </a:bodyPr>
          <a:lstStyle>
            <a:lvl1pPr marL="0" indent="0">
              <a:buNone/>
              <a:defRPr sz="1600"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840505" y="443551"/>
            <a:ext cx="2524126" cy="674687"/>
          </a:xfrm>
        </p:spPr>
        <p:txBody>
          <a:bodyPr vert="horz" lIns="91440" tIns="45720" rIns="91440" bIns="45720" rtlCol="0" anchor="b" anchorCtr="0">
            <a:noAutofit/>
          </a:bodyPr>
          <a:lstStyle>
            <a:lvl1pPr marL="0" indent="0" algn="l" defTabSz="914400" rtl="0" eaLnBrk="1" latinLnBrk="0" hangingPunct="1">
              <a:spcBef>
                <a:spcPct val="0"/>
              </a:spcBef>
              <a:buNone/>
              <a:defRPr sz="1800" b="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Picture Placeholder 11"/>
          <p:cNvSpPr>
            <a:spLocks noGrp="1"/>
          </p:cNvSpPr>
          <p:nvPr>
            <p:ph type="pic" sz="quarter" idx="18"/>
          </p:nvPr>
        </p:nvSpPr>
        <p:spPr>
          <a:xfrm>
            <a:off x="3021107" y="2452048"/>
            <a:ext cx="2743200" cy="1956816"/>
          </a:xfrm>
          <a:prstGeom prst="rect">
            <a:avLst/>
          </a:prstGeom>
          <a:noFill/>
        </p:spPr>
        <p:txBody>
          <a:bodyPr anchor="t" anchorCtr="1">
            <a:normAutofit/>
          </a:bodyPr>
          <a:lstStyle>
            <a:lvl1pPr marL="0" indent="0">
              <a:buNone/>
              <a:defRPr sz="1600"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13" name="Text Placeholder 3"/>
          <p:cNvSpPr>
            <a:spLocks noGrp="1"/>
          </p:cNvSpPr>
          <p:nvPr>
            <p:ph type="body" sz="half" idx="19"/>
          </p:nvPr>
        </p:nvSpPr>
        <p:spPr>
          <a:xfrm>
            <a:off x="5840505" y="3133941"/>
            <a:ext cx="2524126" cy="989959"/>
          </a:xfrm>
        </p:spPr>
        <p:txBody>
          <a:bodyPr/>
          <a:lstStyle>
            <a:lvl1pPr marL="0" indent="0">
              <a:spcBef>
                <a:spcPts val="300"/>
              </a:spcBef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20"/>
          </p:nvPr>
        </p:nvSpPr>
        <p:spPr>
          <a:xfrm>
            <a:off x="5840505" y="2452048"/>
            <a:ext cx="2524126" cy="674687"/>
          </a:xfrm>
        </p:spPr>
        <p:txBody>
          <a:bodyPr vert="horz" lIns="91440" tIns="45720" rIns="91440" bIns="45720" rtlCol="0" anchor="b" anchorCtr="0">
            <a:noAutofit/>
          </a:bodyPr>
          <a:lstStyle>
            <a:lvl1pPr marL="0" indent="0" algn="l" defTabSz="914400" rtl="0" eaLnBrk="1" latinLnBrk="0" hangingPunct="1">
              <a:spcBef>
                <a:spcPct val="0"/>
              </a:spcBef>
              <a:buNone/>
              <a:defRPr sz="1800" b="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21"/>
          </p:nvPr>
        </p:nvSpPr>
        <p:spPr>
          <a:xfrm>
            <a:off x="5840505" y="5135813"/>
            <a:ext cx="2524126" cy="989959"/>
          </a:xfrm>
        </p:spPr>
        <p:txBody>
          <a:bodyPr/>
          <a:lstStyle>
            <a:lvl1pPr marL="0" indent="0">
              <a:spcBef>
                <a:spcPts val="300"/>
              </a:spcBef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8" name="Text Placeholder 3"/>
          <p:cNvSpPr>
            <a:spLocks noGrp="1"/>
          </p:cNvSpPr>
          <p:nvPr>
            <p:ph type="body" sz="half" idx="22"/>
          </p:nvPr>
        </p:nvSpPr>
        <p:spPr>
          <a:xfrm>
            <a:off x="5840505" y="4462815"/>
            <a:ext cx="2524126" cy="674687"/>
          </a:xfrm>
        </p:spPr>
        <p:txBody>
          <a:bodyPr vert="horz" lIns="91440" tIns="45720" rIns="91440" bIns="45720" rtlCol="0" anchor="b" anchorCtr="0">
            <a:noAutofit/>
          </a:bodyPr>
          <a:lstStyle>
            <a:lvl1pPr marL="0" indent="0" algn="l" defTabSz="914400" rtl="0" eaLnBrk="1" latinLnBrk="0" hangingPunct="1">
              <a:spcBef>
                <a:spcPct val="0"/>
              </a:spcBef>
              <a:buNone/>
              <a:defRPr sz="1800" b="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40206" y="685800"/>
            <a:ext cx="4924424" cy="88696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40206" y="2020888"/>
            <a:ext cx="4924425" cy="4106862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0292D-1797-49A5-8D2D-8D50C72EF3CC}" type="datetimeFigureOut">
              <a:rPr lang="en-US" smtClean="0"/>
              <a:t>9/10/14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C888B-D9F9-4E54-B722-F151A9F45E9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24800" y="750580"/>
            <a:ext cx="914400" cy="538193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67100" y="749300"/>
            <a:ext cx="3924300" cy="5376863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0292D-1797-49A5-8D2D-8D50C72EF3CC}" type="datetimeFigureOut">
              <a:rPr lang="en-US" smtClean="0"/>
              <a:t>9/10/14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C888B-D9F9-4E54-B722-F151A9F45E9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0292D-1797-49A5-8D2D-8D50C72EF3CC}" type="datetimeFigureOut">
              <a:rPr lang="en-US" smtClean="0"/>
              <a:t>9/10/14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C888B-D9F9-4E54-B722-F151A9F45E9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0292D-1797-49A5-8D2D-8D50C72EF3CC}" type="datetimeFigureOut">
              <a:rPr lang="en-US" smtClean="0"/>
              <a:t>9/10/14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267200" y="6356350"/>
            <a:ext cx="609600" cy="365125"/>
          </a:xfrm>
        </p:spPr>
        <p:txBody>
          <a:bodyPr/>
          <a:lstStyle>
            <a:lvl1pPr algn="ctr">
              <a:defRPr sz="900"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fld id="{D6CC888B-D9F9-4E54-B722-F151A9F45E95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ound Same Side Corner Rectangle 6"/>
          <p:cNvSpPr/>
          <p:nvPr/>
        </p:nvSpPr>
        <p:spPr>
          <a:xfrm rot="16200000">
            <a:off x="1066801" y="1603786"/>
            <a:ext cx="3474720" cy="3474720"/>
          </a:xfrm>
          <a:prstGeom prst="round2SameRect">
            <a:avLst>
              <a:gd name="adj1" fmla="val 3122"/>
              <a:gd name="adj2" fmla="val 0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 rot="5400000">
            <a:off x="4585448" y="1603786"/>
            <a:ext cx="3474720" cy="3474720"/>
          </a:xfrm>
          <a:prstGeom prst="round2SameRect">
            <a:avLst>
              <a:gd name="adj1" fmla="val 3096"/>
              <a:gd name="adj2" fmla="val 0"/>
            </a:avLst>
          </a:prstGeom>
          <a:blipFill dpi="0" rotWithShape="0">
            <a:blip r:embed="rId2" cstate="print"/>
            <a:srcRect/>
            <a:stretch>
              <a:fillRect/>
            </a:stretch>
          </a:blipFill>
          <a:ln>
            <a:noFill/>
          </a:ln>
        </p:spPr>
        <p:txBody>
          <a:bodyPr vert="vert270"/>
          <a:lstStyle>
            <a:lvl1pPr marL="0" indent="0">
              <a:buNone/>
              <a:defRPr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grpSp>
        <p:nvGrpSpPr>
          <p:cNvPr id="8" name="Group 25"/>
          <p:cNvGrpSpPr>
            <a:grpSpLocks noChangeAspect="1"/>
          </p:cNvGrpSpPr>
          <p:nvPr/>
        </p:nvGrpSpPr>
        <p:grpSpPr>
          <a:xfrm>
            <a:off x="2071048" y="1842448"/>
            <a:ext cx="1466879" cy="1676400"/>
            <a:chOff x="1230573" y="1890215"/>
            <a:chExt cx="1444388" cy="1650696"/>
          </a:xfrm>
        </p:grpSpPr>
        <p:sp>
          <p:nvSpPr>
            <p:cNvPr id="27" name="Oval 26"/>
            <p:cNvSpPr/>
            <p:nvPr/>
          </p:nvSpPr>
          <p:spPr>
            <a:xfrm>
              <a:off x="1230573" y="1890215"/>
              <a:ext cx="1444388" cy="937146"/>
            </a:xfrm>
            <a:prstGeom prst="ellipse">
              <a:avLst/>
            </a:prstGeom>
            <a:solidFill>
              <a:srgbClr val="FFFFFF">
                <a:alpha val="50196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28" name="Oval 27"/>
            <p:cNvSpPr/>
            <p:nvPr/>
          </p:nvSpPr>
          <p:spPr>
            <a:xfrm>
              <a:off x="1935709" y="2845831"/>
              <a:ext cx="603504" cy="402336"/>
            </a:xfrm>
            <a:prstGeom prst="ellipse">
              <a:avLst/>
            </a:prstGeom>
            <a:solidFill>
              <a:srgbClr val="FFFFFF">
                <a:alpha val="4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29" name="Oval 28"/>
            <p:cNvSpPr/>
            <p:nvPr/>
          </p:nvSpPr>
          <p:spPr>
            <a:xfrm>
              <a:off x="1901589" y="3275735"/>
              <a:ext cx="392373" cy="265176"/>
            </a:xfrm>
            <a:prstGeom prst="ellipse">
              <a:avLst/>
            </a:prstGeom>
            <a:solidFill>
              <a:srgbClr val="FFFFFF">
                <a:alpha val="2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30" name="Oval 29"/>
            <p:cNvSpPr/>
            <p:nvPr/>
          </p:nvSpPr>
          <p:spPr>
            <a:xfrm>
              <a:off x="1633181" y="2395181"/>
              <a:ext cx="621792" cy="402336"/>
            </a:xfrm>
            <a:prstGeom prst="ellipse">
              <a:avLst/>
            </a:prstGeom>
            <a:solidFill>
              <a:srgbClr val="FFFFFF">
                <a:alpha val="38039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6447" y="3114115"/>
            <a:ext cx="3276600" cy="1162050"/>
          </a:xfrm>
        </p:spPr>
        <p:txBody>
          <a:bodyPr tIns="0" bIns="0" anchor="b" anchorCtr="0">
            <a:noAutofit/>
          </a:bodyPr>
          <a:lstStyle>
            <a:lvl1pPr algn="ctr">
              <a:lnSpc>
                <a:spcPts val="4000"/>
              </a:lnSpc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6447" y="4343400"/>
            <a:ext cx="3276600" cy="533400"/>
          </a:xfrm>
        </p:spPr>
        <p:txBody>
          <a:bodyPr tIns="0" bIns="0">
            <a:normAutofit/>
          </a:bodyPr>
          <a:lstStyle>
            <a:lvl1pPr marL="0" indent="0" algn="ctr">
              <a:spcBef>
                <a:spcPct val="0"/>
              </a:spcBef>
              <a:buNone/>
              <a:defRPr sz="140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6"/>
          <p:cNvGrpSpPr/>
          <p:nvPr/>
        </p:nvGrpSpPr>
        <p:grpSpPr>
          <a:xfrm>
            <a:off x="222912" y="1254456"/>
            <a:ext cx="7892388" cy="3918778"/>
            <a:chOff x="222912" y="1254456"/>
            <a:chExt cx="7892388" cy="3918778"/>
          </a:xfrm>
        </p:grpSpPr>
        <p:sp>
          <p:nvSpPr>
            <p:cNvPr id="7" name="Rounded Rectangle 6"/>
            <p:cNvSpPr/>
            <p:nvPr/>
          </p:nvSpPr>
          <p:spPr>
            <a:xfrm>
              <a:off x="1028700" y="1600200"/>
              <a:ext cx="7086600" cy="3474720"/>
            </a:xfrm>
            <a:prstGeom prst="roundRect">
              <a:avLst>
                <a:gd name="adj" fmla="val 3122"/>
              </a:avLst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grpSp>
          <p:nvGrpSpPr>
            <p:cNvPr id="9" name="Group 9"/>
            <p:cNvGrpSpPr/>
            <p:nvPr/>
          </p:nvGrpSpPr>
          <p:grpSpPr>
            <a:xfrm>
              <a:off x="222912" y="1254456"/>
              <a:ext cx="3429000" cy="3918778"/>
              <a:chOff x="1230573" y="1890215"/>
              <a:chExt cx="1444388" cy="1650696"/>
            </a:xfrm>
          </p:grpSpPr>
          <p:sp>
            <p:nvSpPr>
              <p:cNvPr id="11" name="Oval 10"/>
              <p:cNvSpPr/>
              <p:nvPr/>
            </p:nvSpPr>
            <p:spPr>
              <a:xfrm>
                <a:off x="1230573" y="1890215"/>
                <a:ext cx="1444388" cy="937146"/>
              </a:xfrm>
              <a:prstGeom prst="ellipse">
                <a:avLst/>
              </a:prstGeom>
              <a:solidFill>
                <a:srgbClr val="FFFFFF">
                  <a:alpha val="50196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sp>
            <p:nvSpPr>
              <p:cNvPr id="13" name="Oval 12"/>
              <p:cNvSpPr/>
              <p:nvPr/>
            </p:nvSpPr>
            <p:spPr>
              <a:xfrm>
                <a:off x="1935709" y="2845831"/>
                <a:ext cx="603504" cy="402336"/>
              </a:xfrm>
              <a:prstGeom prst="ellipse">
                <a:avLst/>
              </a:prstGeom>
              <a:solidFill>
                <a:srgbClr val="FFFFFF">
                  <a:alpha val="40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sp>
            <p:nvSpPr>
              <p:cNvPr id="15" name="Oval 14"/>
              <p:cNvSpPr/>
              <p:nvPr/>
            </p:nvSpPr>
            <p:spPr>
              <a:xfrm>
                <a:off x="1901589" y="3275735"/>
                <a:ext cx="392373" cy="265176"/>
              </a:xfrm>
              <a:prstGeom prst="ellipse">
                <a:avLst/>
              </a:prstGeom>
              <a:solidFill>
                <a:srgbClr val="FFFFFF">
                  <a:alpha val="20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sp>
            <p:nvSpPr>
              <p:cNvPr id="16" name="Oval 15"/>
              <p:cNvSpPr/>
              <p:nvPr/>
            </p:nvSpPr>
            <p:spPr>
              <a:xfrm>
                <a:off x="1633181" y="2395181"/>
                <a:ext cx="621792" cy="402336"/>
              </a:xfrm>
              <a:prstGeom prst="ellipse">
                <a:avLst/>
              </a:prstGeom>
              <a:solidFill>
                <a:srgbClr val="FFFFFF">
                  <a:alpha val="38039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24182" y="2021541"/>
            <a:ext cx="4200618" cy="1362075"/>
          </a:xfrm>
        </p:spPr>
        <p:txBody>
          <a:bodyPr vert="horz" lIns="91440" tIns="0" rIns="91440" bIns="0" rtlCol="0" anchor="b" anchorCtr="0">
            <a:noAutofit/>
          </a:bodyPr>
          <a:lstStyle>
            <a:lvl1pPr algn="r" defTabSz="914400" rtl="0" eaLnBrk="1" latinLnBrk="0" hangingPunct="1">
              <a:lnSpc>
                <a:spcPts val="4000"/>
              </a:lnSpc>
              <a:spcBef>
                <a:spcPct val="0"/>
              </a:spcBef>
              <a:buNone/>
              <a:defRPr sz="36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21424" y="3388659"/>
            <a:ext cx="4603376" cy="1083328"/>
          </a:xfrm>
        </p:spPr>
        <p:txBody>
          <a:bodyPr vert="horz" lIns="91440" tIns="0" rIns="91440" bIns="0" rtlCol="0">
            <a:normAutofit/>
          </a:bodyPr>
          <a:lstStyle>
            <a:lvl1pPr marL="0" indent="0" algn="r" defTabSz="914400" rtl="0" eaLnBrk="1" latinLnBrk="0" hangingPunct="1">
              <a:spcBef>
                <a:spcPts val="0"/>
              </a:spcBef>
              <a:buClr>
                <a:schemeClr val="accent1"/>
              </a:buClr>
              <a:buSzPct val="130000"/>
              <a:buFont typeface="Wingdings" pitchFamily="2" charset="2"/>
              <a:buNone/>
              <a:defRPr sz="1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A2F0292D-1797-49A5-8D2D-8D50C72EF3CC}" type="datetimeFigureOut">
              <a:rPr lang="en-US" smtClean="0"/>
              <a:t>9/10/14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267200" y="6356350"/>
            <a:ext cx="609600" cy="365125"/>
          </a:xfrm>
        </p:spPr>
        <p:txBody>
          <a:bodyPr vert="horz" lIns="91440" tIns="45720" rIns="91440" bIns="45720" rtlCol="0" anchor="ctr"/>
          <a:lstStyle>
            <a:lvl1pPr marL="0" algn="ctr" defTabSz="914400" rtl="0" eaLnBrk="1" latinLnBrk="0" hangingPunct="1">
              <a:defRPr sz="900" b="1" kern="1200">
                <a:solidFill>
                  <a:schemeClr val="bg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fld id="{D6CC888B-D9F9-4E54-B722-F151A9F45E9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3"/>
          <p:cNvGrpSpPr/>
          <p:nvPr/>
        </p:nvGrpSpPr>
        <p:grpSpPr>
          <a:xfrm>
            <a:off x="7418696" y="457200"/>
            <a:ext cx="914400" cy="914400"/>
            <a:chOff x="842682" y="2971800"/>
            <a:chExt cx="914400" cy="914400"/>
          </a:xfrm>
        </p:grpSpPr>
        <p:sp>
          <p:nvSpPr>
            <p:cNvPr id="15" name="Rounded Rectangle 14"/>
            <p:cNvSpPr/>
            <p:nvPr/>
          </p:nvSpPr>
          <p:spPr>
            <a:xfrm>
              <a:off x="842682" y="2971800"/>
              <a:ext cx="914400" cy="914400"/>
            </a:xfrm>
            <a:prstGeom prst="roundRect">
              <a:avLst>
                <a:gd name="adj" fmla="val 9314"/>
              </a:avLst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grpSp>
          <p:nvGrpSpPr>
            <p:cNvPr id="9" name="Group 10"/>
            <p:cNvGrpSpPr>
              <a:grpSpLocks noChangeAspect="1"/>
            </p:cNvGrpSpPr>
            <p:nvPr/>
          </p:nvGrpSpPr>
          <p:grpSpPr>
            <a:xfrm>
              <a:off x="948372" y="3034353"/>
              <a:ext cx="700732" cy="800823"/>
              <a:chOff x="1230573" y="1890215"/>
              <a:chExt cx="1444388" cy="1650696"/>
            </a:xfrm>
          </p:grpSpPr>
          <p:sp>
            <p:nvSpPr>
              <p:cNvPr id="17" name="Oval 16"/>
              <p:cNvSpPr/>
              <p:nvPr/>
            </p:nvSpPr>
            <p:spPr>
              <a:xfrm>
                <a:off x="1230573" y="1890215"/>
                <a:ext cx="1444388" cy="937146"/>
              </a:xfrm>
              <a:prstGeom prst="ellipse">
                <a:avLst/>
              </a:prstGeom>
              <a:solidFill>
                <a:srgbClr val="FFFFFF">
                  <a:alpha val="50196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sp>
            <p:nvSpPr>
              <p:cNvPr id="18" name="Oval 17"/>
              <p:cNvSpPr/>
              <p:nvPr/>
            </p:nvSpPr>
            <p:spPr>
              <a:xfrm>
                <a:off x="1935709" y="2845831"/>
                <a:ext cx="603504" cy="402336"/>
              </a:xfrm>
              <a:prstGeom prst="ellipse">
                <a:avLst/>
              </a:prstGeom>
              <a:solidFill>
                <a:srgbClr val="FFFFFF">
                  <a:alpha val="40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sp>
            <p:nvSpPr>
              <p:cNvPr id="19" name="Oval 18"/>
              <p:cNvSpPr/>
              <p:nvPr/>
            </p:nvSpPr>
            <p:spPr>
              <a:xfrm>
                <a:off x="1901589" y="3275735"/>
                <a:ext cx="392373" cy="265176"/>
              </a:xfrm>
              <a:prstGeom prst="ellipse">
                <a:avLst/>
              </a:prstGeom>
              <a:solidFill>
                <a:srgbClr val="FFFFFF">
                  <a:alpha val="20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sp>
            <p:nvSpPr>
              <p:cNvPr id="20" name="Oval 19"/>
              <p:cNvSpPr/>
              <p:nvPr/>
            </p:nvSpPr>
            <p:spPr>
              <a:xfrm>
                <a:off x="1633181" y="2395181"/>
                <a:ext cx="621792" cy="402336"/>
              </a:xfrm>
              <a:prstGeom prst="ellipse">
                <a:avLst/>
              </a:prstGeom>
              <a:solidFill>
                <a:srgbClr val="FFFFFF">
                  <a:alpha val="38039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4070" y="224118"/>
            <a:ext cx="4800600" cy="886968"/>
          </a:xfrm>
        </p:spPr>
        <p:txBody>
          <a:bodyPr lIns="45720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52474" y="1600200"/>
            <a:ext cx="3703320" cy="4525963"/>
          </a:xfrm>
        </p:spPr>
        <p:txBody>
          <a:bodyPr lIns="45720"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1647" y="1600200"/>
            <a:ext cx="3703320" cy="4525963"/>
          </a:xfrm>
        </p:spPr>
        <p:txBody>
          <a:bodyPr lIns="45720"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0292D-1797-49A5-8D2D-8D50C72EF3CC}" type="datetimeFigureOut">
              <a:rPr lang="en-US" smtClean="0"/>
              <a:t>9/10/14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21040" y="363071"/>
            <a:ext cx="609600" cy="365125"/>
          </a:xfrm>
        </p:spPr>
        <p:txBody>
          <a:bodyPr/>
          <a:lstStyle/>
          <a:p>
            <a:fld id="{D6CC888B-D9F9-4E54-B722-F151A9F45E9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0664" y="228600"/>
            <a:ext cx="4800600" cy="886968"/>
          </a:xfrm>
        </p:spPr>
        <p:txBody>
          <a:bodyPr vert="horz" lIns="45720" tIns="45720" rIns="91440" bIns="45720" rtlCol="0" anchor="b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8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1212" y="1548761"/>
            <a:ext cx="3657600" cy="274320"/>
          </a:xfrm>
          <a:prstGeom prst="roundRect">
            <a:avLst>
              <a:gd name="adj" fmla="val 31160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 algn="ctr" defTabSz="914400" rtl="0" eaLnBrk="1" latinLnBrk="0" hangingPunct="1">
              <a:spcBef>
                <a:spcPct val="0"/>
              </a:spcBef>
              <a:buNone/>
              <a:defRPr sz="1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48352" y="2021456"/>
            <a:ext cx="3703320" cy="4106294"/>
          </a:xfrm>
        </p:spPr>
        <p:txBody>
          <a:bodyPr lIns="45720"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81533" y="1548761"/>
            <a:ext cx="3657600" cy="274320"/>
          </a:xfrm>
          <a:prstGeom prst="roundRect">
            <a:avLst>
              <a:gd name="adj" fmla="val 34058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 algn="ctr" defTabSz="914400" rtl="0" eaLnBrk="1" latinLnBrk="0" hangingPunct="1">
              <a:spcBef>
                <a:spcPct val="0"/>
              </a:spcBef>
              <a:buNone/>
              <a:defRPr sz="1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58673" y="2019869"/>
            <a:ext cx="3703320" cy="4106294"/>
          </a:xfrm>
        </p:spPr>
        <p:txBody>
          <a:bodyPr lIns="45720"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0292D-1797-49A5-8D2D-8D50C72EF3CC}" type="datetimeFigureOut">
              <a:rPr lang="en-US" smtClean="0"/>
              <a:t>9/10/14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321729" y="365760"/>
            <a:ext cx="609600" cy="365125"/>
          </a:xfrm>
        </p:spPr>
        <p:txBody>
          <a:bodyPr vert="horz" lIns="91440" tIns="45720" rIns="91440" bIns="45720" rtlCol="0" anchor="ctr"/>
          <a:lstStyle>
            <a:lvl1pPr marL="0" algn="l" defTabSz="914400" rtl="0" eaLnBrk="1" latinLnBrk="0" hangingPunct="1">
              <a:defRPr sz="1800" b="1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D6CC888B-D9F9-4E54-B722-F151A9F45E95}" type="slidenum">
              <a:rPr lang="en-US" smtClean="0"/>
              <a:t>‹#›</a:t>
            </a:fld>
            <a:endParaRPr lang="en-US"/>
          </a:p>
        </p:txBody>
      </p:sp>
      <p:grpSp>
        <p:nvGrpSpPr>
          <p:cNvPr id="10" name="Group 15"/>
          <p:cNvGrpSpPr/>
          <p:nvPr/>
        </p:nvGrpSpPr>
        <p:grpSpPr>
          <a:xfrm>
            <a:off x="7418696" y="457200"/>
            <a:ext cx="914400" cy="914400"/>
            <a:chOff x="842682" y="2971800"/>
            <a:chExt cx="914400" cy="914400"/>
          </a:xfrm>
        </p:grpSpPr>
        <p:sp>
          <p:nvSpPr>
            <p:cNvPr id="17" name="Rounded Rectangle 16"/>
            <p:cNvSpPr/>
            <p:nvPr/>
          </p:nvSpPr>
          <p:spPr>
            <a:xfrm>
              <a:off x="842682" y="2971800"/>
              <a:ext cx="914400" cy="914400"/>
            </a:xfrm>
            <a:prstGeom prst="roundRect">
              <a:avLst>
                <a:gd name="adj" fmla="val 9314"/>
              </a:avLst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grpSp>
          <p:nvGrpSpPr>
            <p:cNvPr id="11" name="Group 10"/>
            <p:cNvGrpSpPr>
              <a:grpSpLocks noChangeAspect="1"/>
            </p:cNvGrpSpPr>
            <p:nvPr/>
          </p:nvGrpSpPr>
          <p:grpSpPr>
            <a:xfrm>
              <a:off x="948372" y="3034353"/>
              <a:ext cx="700732" cy="800823"/>
              <a:chOff x="1230573" y="1890215"/>
              <a:chExt cx="1444388" cy="1650696"/>
            </a:xfrm>
          </p:grpSpPr>
          <p:sp>
            <p:nvSpPr>
              <p:cNvPr id="19" name="Oval 18"/>
              <p:cNvSpPr/>
              <p:nvPr/>
            </p:nvSpPr>
            <p:spPr>
              <a:xfrm>
                <a:off x="1230573" y="1890215"/>
                <a:ext cx="1444388" cy="937146"/>
              </a:xfrm>
              <a:prstGeom prst="ellipse">
                <a:avLst/>
              </a:prstGeom>
              <a:solidFill>
                <a:srgbClr val="FFFFFF">
                  <a:alpha val="50196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sp>
            <p:nvSpPr>
              <p:cNvPr id="20" name="Oval 19"/>
              <p:cNvSpPr/>
              <p:nvPr/>
            </p:nvSpPr>
            <p:spPr>
              <a:xfrm>
                <a:off x="1935709" y="2845831"/>
                <a:ext cx="603504" cy="402336"/>
              </a:xfrm>
              <a:prstGeom prst="ellipse">
                <a:avLst/>
              </a:prstGeom>
              <a:solidFill>
                <a:srgbClr val="FFFFFF">
                  <a:alpha val="40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sp>
            <p:nvSpPr>
              <p:cNvPr id="21" name="Oval 20"/>
              <p:cNvSpPr/>
              <p:nvPr/>
            </p:nvSpPr>
            <p:spPr>
              <a:xfrm>
                <a:off x="1901589" y="3275735"/>
                <a:ext cx="392373" cy="265176"/>
              </a:xfrm>
              <a:prstGeom prst="ellipse">
                <a:avLst/>
              </a:prstGeom>
              <a:solidFill>
                <a:srgbClr val="FFFFFF">
                  <a:alpha val="20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sp>
            <p:nvSpPr>
              <p:cNvPr id="22" name="Oval 21"/>
              <p:cNvSpPr/>
              <p:nvPr/>
            </p:nvSpPr>
            <p:spPr>
              <a:xfrm>
                <a:off x="1633181" y="2395181"/>
                <a:ext cx="621792" cy="402336"/>
              </a:xfrm>
              <a:prstGeom prst="ellipse">
                <a:avLst/>
              </a:prstGeom>
              <a:solidFill>
                <a:srgbClr val="FFFFFF">
                  <a:alpha val="38039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</p:grpSp>
      </p:grp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0664" y="228600"/>
            <a:ext cx="4800600" cy="886968"/>
          </a:xfrm>
        </p:spPr>
        <p:txBody>
          <a:bodyPr vert="horz" lIns="45720" tIns="45720" rIns="91440" bIns="45720" rtlCol="0" anchor="b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8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0292D-1797-49A5-8D2D-8D50C72EF3CC}" type="datetimeFigureOut">
              <a:rPr lang="en-US" smtClean="0"/>
              <a:t>9/10/14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321040" y="365760"/>
            <a:ext cx="609600" cy="365125"/>
          </a:xfrm>
        </p:spPr>
        <p:txBody>
          <a:bodyPr/>
          <a:lstStyle/>
          <a:p>
            <a:fld id="{D6CC888B-D9F9-4E54-B722-F151A9F45E95}" type="slidenum">
              <a:rPr lang="en-US" smtClean="0"/>
              <a:t>‹#›</a:t>
            </a:fld>
            <a:endParaRPr lang="en-US"/>
          </a:p>
        </p:txBody>
      </p:sp>
      <p:grpSp>
        <p:nvGrpSpPr>
          <p:cNvPr id="6" name="Group 8"/>
          <p:cNvGrpSpPr/>
          <p:nvPr/>
        </p:nvGrpSpPr>
        <p:grpSpPr>
          <a:xfrm>
            <a:off x="7418696" y="457200"/>
            <a:ext cx="914400" cy="914400"/>
            <a:chOff x="842682" y="2971800"/>
            <a:chExt cx="914400" cy="914400"/>
          </a:xfrm>
        </p:grpSpPr>
        <p:sp>
          <p:nvSpPr>
            <p:cNvPr id="10" name="Rounded Rectangle 9"/>
            <p:cNvSpPr/>
            <p:nvPr/>
          </p:nvSpPr>
          <p:spPr>
            <a:xfrm>
              <a:off x="842682" y="2971800"/>
              <a:ext cx="914400" cy="914400"/>
            </a:xfrm>
            <a:prstGeom prst="roundRect">
              <a:avLst>
                <a:gd name="adj" fmla="val 9314"/>
              </a:avLst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grpSp>
          <p:nvGrpSpPr>
            <p:cNvPr id="7" name="Group 10"/>
            <p:cNvGrpSpPr>
              <a:grpSpLocks noChangeAspect="1"/>
            </p:cNvGrpSpPr>
            <p:nvPr/>
          </p:nvGrpSpPr>
          <p:grpSpPr>
            <a:xfrm>
              <a:off x="948372" y="3034353"/>
              <a:ext cx="700732" cy="800823"/>
              <a:chOff x="1230573" y="1890215"/>
              <a:chExt cx="1444388" cy="1650696"/>
            </a:xfrm>
          </p:grpSpPr>
          <p:sp>
            <p:nvSpPr>
              <p:cNvPr id="12" name="Oval 11"/>
              <p:cNvSpPr/>
              <p:nvPr/>
            </p:nvSpPr>
            <p:spPr>
              <a:xfrm>
                <a:off x="1230573" y="1890215"/>
                <a:ext cx="1444388" cy="937146"/>
              </a:xfrm>
              <a:prstGeom prst="ellipse">
                <a:avLst/>
              </a:prstGeom>
              <a:solidFill>
                <a:srgbClr val="FFFFFF">
                  <a:alpha val="50196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sp>
            <p:nvSpPr>
              <p:cNvPr id="13" name="Oval 12"/>
              <p:cNvSpPr/>
              <p:nvPr/>
            </p:nvSpPr>
            <p:spPr>
              <a:xfrm>
                <a:off x="1935709" y="2845831"/>
                <a:ext cx="603504" cy="402336"/>
              </a:xfrm>
              <a:prstGeom prst="ellipse">
                <a:avLst/>
              </a:prstGeom>
              <a:solidFill>
                <a:srgbClr val="FFFFFF">
                  <a:alpha val="40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sp>
            <p:nvSpPr>
              <p:cNvPr id="14" name="Oval 13"/>
              <p:cNvSpPr/>
              <p:nvPr/>
            </p:nvSpPr>
            <p:spPr>
              <a:xfrm>
                <a:off x="1901589" y="3275735"/>
                <a:ext cx="392373" cy="265176"/>
              </a:xfrm>
              <a:prstGeom prst="ellipse">
                <a:avLst/>
              </a:prstGeom>
              <a:solidFill>
                <a:srgbClr val="FFFFFF">
                  <a:alpha val="20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sp>
            <p:nvSpPr>
              <p:cNvPr id="15" name="Oval 14"/>
              <p:cNvSpPr/>
              <p:nvPr/>
            </p:nvSpPr>
            <p:spPr>
              <a:xfrm>
                <a:off x="1633181" y="2395181"/>
                <a:ext cx="621792" cy="402336"/>
              </a:xfrm>
              <a:prstGeom prst="ellipse">
                <a:avLst/>
              </a:prstGeom>
              <a:solidFill>
                <a:srgbClr val="FFFFFF">
                  <a:alpha val="38039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</p:grpSp>
      </p:grp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0292D-1797-49A5-8D2D-8D50C72EF3CC}" type="datetimeFigureOut">
              <a:rPr lang="en-US" smtClean="0"/>
              <a:t>9/10/14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321040" y="365760"/>
            <a:ext cx="609600" cy="365125"/>
          </a:xfrm>
        </p:spPr>
        <p:txBody>
          <a:bodyPr/>
          <a:lstStyle/>
          <a:p>
            <a:fld id="{D6CC888B-D9F9-4E54-B722-F151A9F45E95}" type="slidenum">
              <a:rPr lang="en-US" smtClean="0"/>
              <a:t>‹#›</a:t>
            </a:fld>
            <a:endParaRPr lang="en-US"/>
          </a:p>
        </p:txBody>
      </p:sp>
      <p:grpSp>
        <p:nvGrpSpPr>
          <p:cNvPr id="5" name="Group 7"/>
          <p:cNvGrpSpPr/>
          <p:nvPr/>
        </p:nvGrpSpPr>
        <p:grpSpPr>
          <a:xfrm>
            <a:off x="7418696" y="457200"/>
            <a:ext cx="914400" cy="914400"/>
            <a:chOff x="842682" y="2971800"/>
            <a:chExt cx="914400" cy="914400"/>
          </a:xfrm>
        </p:grpSpPr>
        <p:sp>
          <p:nvSpPr>
            <p:cNvPr id="9" name="Rounded Rectangle 8"/>
            <p:cNvSpPr/>
            <p:nvPr/>
          </p:nvSpPr>
          <p:spPr>
            <a:xfrm>
              <a:off x="842682" y="2971800"/>
              <a:ext cx="914400" cy="914400"/>
            </a:xfrm>
            <a:prstGeom prst="roundRect">
              <a:avLst>
                <a:gd name="adj" fmla="val 9314"/>
              </a:avLst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grpSp>
          <p:nvGrpSpPr>
            <p:cNvPr id="6" name="Group 10"/>
            <p:cNvGrpSpPr>
              <a:grpSpLocks noChangeAspect="1"/>
            </p:cNvGrpSpPr>
            <p:nvPr/>
          </p:nvGrpSpPr>
          <p:grpSpPr>
            <a:xfrm>
              <a:off x="948372" y="3034353"/>
              <a:ext cx="700732" cy="800823"/>
              <a:chOff x="1230573" y="1890215"/>
              <a:chExt cx="1444388" cy="1650696"/>
            </a:xfrm>
          </p:grpSpPr>
          <p:sp>
            <p:nvSpPr>
              <p:cNvPr id="11" name="Oval 10"/>
              <p:cNvSpPr/>
              <p:nvPr/>
            </p:nvSpPr>
            <p:spPr>
              <a:xfrm>
                <a:off x="1230573" y="1890215"/>
                <a:ext cx="1444388" cy="937146"/>
              </a:xfrm>
              <a:prstGeom prst="ellipse">
                <a:avLst/>
              </a:prstGeom>
              <a:solidFill>
                <a:srgbClr val="FFFFFF">
                  <a:alpha val="50196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sp>
            <p:nvSpPr>
              <p:cNvPr id="12" name="Oval 11"/>
              <p:cNvSpPr/>
              <p:nvPr/>
            </p:nvSpPr>
            <p:spPr>
              <a:xfrm>
                <a:off x="1935709" y="2845831"/>
                <a:ext cx="603504" cy="402336"/>
              </a:xfrm>
              <a:prstGeom prst="ellipse">
                <a:avLst/>
              </a:prstGeom>
              <a:solidFill>
                <a:srgbClr val="FFFFFF">
                  <a:alpha val="40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sp>
            <p:nvSpPr>
              <p:cNvPr id="13" name="Oval 12"/>
              <p:cNvSpPr/>
              <p:nvPr/>
            </p:nvSpPr>
            <p:spPr>
              <a:xfrm>
                <a:off x="1901589" y="3275735"/>
                <a:ext cx="392373" cy="265176"/>
              </a:xfrm>
              <a:prstGeom prst="ellipse">
                <a:avLst/>
              </a:prstGeom>
              <a:solidFill>
                <a:srgbClr val="FFFFFF">
                  <a:alpha val="20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sp>
            <p:nvSpPr>
              <p:cNvPr id="14" name="Oval 13"/>
              <p:cNvSpPr/>
              <p:nvPr/>
            </p:nvSpPr>
            <p:spPr>
              <a:xfrm>
                <a:off x="1633181" y="2395181"/>
                <a:ext cx="621792" cy="402336"/>
              </a:xfrm>
              <a:prstGeom prst="ellipse">
                <a:avLst/>
              </a:prstGeom>
              <a:solidFill>
                <a:srgbClr val="FFFFFF">
                  <a:alpha val="38039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</p:grpSp>
      </p:grp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8999" y="304800"/>
            <a:ext cx="4948269" cy="719424"/>
          </a:xfrm>
        </p:spPr>
        <p:txBody>
          <a:bodyPr anchor="b"/>
          <a:lstStyle>
            <a:lvl1pPr algn="l">
              <a:defRPr sz="22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18113" y="2292824"/>
            <a:ext cx="4959126" cy="3833339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0" y="1160463"/>
            <a:ext cx="4948269" cy="95408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0292D-1797-49A5-8D2D-8D50C72EF3CC}" type="datetimeFigureOut">
              <a:rPr lang="en-US" smtClean="0"/>
              <a:t>9/10/14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C888B-D9F9-4E54-B722-F151A9F45E9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16.xml"/><Relationship Id="rId17" Type="http://schemas.openxmlformats.org/officeDocument/2006/relationships/slideLayout" Target="../slideLayouts/slideLayout17.xml"/><Relationship Id="rId18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="1"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fld id="{A2F0292D-1797-49A5-8D2D-8D50C72EF3CC}" type="datetimeFigureOut">
              <a:rPr lang="en-US" smtClean="0"/>
              <a:t>9/10/14</a:t>
            </a:fld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0" y="685800"/>
            <a:ext cx="4948238" cy="886968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0" y="2020888"/>
            <a:ext cx="4946602" cy="41052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b="1"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752600" y="2877671"/>
            <a:ext cx="609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800" b="1">
                <a:solidFill>
                  <a:schemeClr val="accent1"/>
                </a:solidFill>
              </a:defRPr>
            </a:lvl1pPr>
          </a:lstStyle>
          <a:p>
            <a:fld id="{D6CC888B-D9F9-4E54-B722-F151A9F45E95}" type="slidenum">
              <a:rPr lang="en-US" smtClean="0"/>
              <a:t>‹#›</a:t>
            </a:fld>
            <a:endParaRPr lang="en-US"/>
          </a:p>
        </p:txBody>
      </p:sp>
      <p:grpSp>
        <p:nvGrpSpPr>
          <p:cNvPr id="7" name="Group 18"/>
          <p:cNvGrpSpPr/>
          <p:nvPr/>
        </p:nvGrpSpPr>
        <p:grpSpPr>
          <a:xfrm>
            <a:off x="842682" y="2971800"/>
            <a:ext cx="914400" cy="914400"/>
            <a:chOff x="842682" y="2971800"/>
            <a:chExt cx="914400" cy="914400"/>
          </a:xfrm>
        </p:grpSpPr>
        <p:sp>
          <p:nvSpPr>
            <p:cNvPr id="8" name="Rounded Rectangle 7"/>
            <p:cNvSpPr/>
            <p:nvPr userDrawn="1"/>
          </p:nvSpPr>
          <p:spPr>
            <a:xfrm>
              <a:off x="842682" y="2971800"/>
              <a:ext cx="914400" cy="914400"/>
            </a:xfrm>
            <a:prstGeom prst="roundRect">
              <a:avLst>
                <a:gd name="adj" fmla="val 9314"/>
              </a:avLst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grpSp>
          <p:nvGrpSpPr>
            <p:cNvPr id="9" name="Group 10"/>
            <p:cNvGrpSpPr>
              <a:grpSpLocks noChangeAspect="1"/>
            </p:cNvGrpSpPr>
            <p:nvPr userDrawn="1"/>
          </p:nvGrpSpPr>
          <p:grpSpPr>
            <a:xfrm>
              <a:off x="948372" y="3034352"/>
              <a:ext cx="700732" cy="800822"/>
              <a:chOff x="1230573" y="1890215"/>
              <a:chExt cx="1444388" cy="1650696"/>
            </a:xfrm>
          </p:grpSpPr>
          <p:sp>
            <p:nvSpPr>
              <p:cNvPr id="12" name="Oval 11"/>
              <p:cNvSpPr/>
              <p:nvPr userDrawn="1"/>
            </p:nvSpPr>
            <p:spPr>
              <a:xfrm>
                <a:off x="1230573" y="1890215"/>
                <a:ext cx="1444388" cy="937146"/>
              </a:xfrm>
              <a:prstGeom prst="ellipse">
                <a:avLst/>
              </a:prstGeom>
              <a:solidFill>
                <a:srgbClr val="FFFFFF">
                  <a:alpha val="50196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sp>
            <p:nvSpPr>
              <p:cNvPr id="13" name="Oval 12"/>
              <p:cNvSpPr/>
              <p:nvPr userDrawn="1"/>
            </p:nvSpPr>
            <p:spPr>
              <a:xfrm>
                <a:off x="1935709" y="2845831"/>
                <a:ext cx="603504" cy="402336"/>
              </a:xfrm>
              <a:prstGeom prst="ellipse">
                <a:avLst/>
              </a:prstGeom>
              <a:solidFill>
                <a:srgbClr val="FFFFFF">
                  <a:alpha val="40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sp>
            <p:nvSpPr>
              <p:cNvPr id="14" name="Oval 13"/>
              <p:cNvSpPr/>
              <p:nvPr userDrawn="1"/>
            </p:nvSpPr>
            <p:spPr>
              <a:xfrm>
                <a:off x="1901589" y="3275735"/>
                <a:ext cx="392373" cy="265176"/>
              </a:xfrm>
              <a:prstGeom prst="ellipse">
                <a:avLst/>
              </a:prstGeom>
              <a:solidFill>
                <a:srgbClr val="FFFFFF">
                  <a:alpha val="20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sp>
            <p:nvSpPr>
              <p:cNvPr id="15" name="Oval 14"/>
              <p:cNvSpPr/>
              <p:nvPr userDrawn="1"/>
            </p:nvSpPr>
            <p:spPr>
              <a:xfrm>
                <a:off x="1633181" y="2395181"/>
                <a:ext cx="621792" cy="402336"/>
              </a:xfrm>
              <a:prstGeom prst="ellipse">
                <a:avLst/>
              </a:prstGeom>
              <a:solidFill>
                <a:srgbClr val="FFFFFF">
                  <a:alpha val="38039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</p:grp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914400" rtl="0" eaLnBrk="1" latinLnBrk="0" hangingPunct="1">
        <a:spcBef>
          <a:spcPct val="0"/>
        </a:spcBef>
        <a:buNone/>
        <a:defRPr sz="28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spcBef>
          <a:spcPts val="1800"/>
        </a:spcBef>
        <a:buClr>
          <a:schemeClr val="accent1"/>
        </a:buClr>
        <a:buSzPct val="130000"/>
        <a:buFont typeface="Wingdings" pitchFamily="2" charset="2"/>
        <a:buChar char="§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spcBef>
          <a:spcPts val="600"/>
        </a:spcBef>
        <a:buClr>
          <a:schemeClr val="accent2"/>
        </a:buClr>
        <a:buSzPct val="130000"/>
        <a:buFont typeface="Wingdings" pitchFamily="2" charset="2"/>
        <a:buChar char="§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spcBef>
          <a:spcPts val="600"/>
        </a:spcBef>
        <a:buClr>
          <a:schemeClr val="accent1"/>
        </a:buClr>
        <a:buSzPct val="130000"/>
        <a:buFont typeface="Wingdings" pitchFamily="2" charset="2"/>
        <a:buChar char="§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spcBef>
          <a:spcPts val="600"/>
        </a:spcBef>
        <a:buClr>
          <a:schemeClr val="accent2"/>
        </a:buClr>
        <a:buSzPct val="130000"/>
        <a:buFont typeface="Wingdings" pitchFamily="2" charset="2"/>
        <a:buChar char="§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spcBef>
          <a:spcPts val="600"/>
        </a:spcBef>
        <a:buClr>
          <a:schemeClr val="accent1"/>
        </a:buClr>
        <a:buSzPct val="130000"/>
        <a:buFont typeface="Wingdings" pitchFamily="2" charset="2"/>
        <a:buChar char="§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377950" indent="-228600" algn="l" defTabSz="914400" rtl="0" eaLnBrk="1" latinLnBrk="0" hangingPunct="1">
        <a:spcBef>
          <a:spcPct val="20000"/>
        </a:spcBef>
        <a:buClr>
          <a:schemeClr val="accent2"/>
        </a:buClr>
        <a:buSzPct val="130000"/>
        <a:buFont typeface="Wingdings" pitchFamily="2" charset="2"/>
        <a:buChar char="§"/>
        <a:defRPr lang="en-US" sz="1800" kern="1200" dirty="0" smtClean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603375" indent="-228600" algn="l" defTabSz="914400" rtl="0" eaLnBrk="1" latinLnBrk="0" hangingPunct="1">
        <a:spcBef>
          <a:spcPct val="20000"/>
        </a:spcBef>
        <a:buClr>
          <a:schemeClr val="accent1"/>
        </a:buClr>
        <a:buSzPct val="130000"/>
        <a:buFont typeface="Wingdings" pitchFamily="2" charset="2"/>
        <a:buChar char="§"/>
        <a:defRPr lang="en-US" sz="1800" kern="1200" dirty="0" smtClean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828800" indent="-227013" algn="l" defTabSz="914400" rtl="0" eaLnBrk="1" latinLnBrk="0" hangingPunct="1">
        <a:spcBef>
          <a:spcPct val="20000"/>
        </a:spcBef>
        <a:buClr>
          <a:schemeClr val="accent2"/>
        </a:buClr>
        <a:buSzPct val="130000"/>
        <a:buFont typeface="Wingdings" pitchFamily="2" charset="2"/>
        <a:buChar char="§"/>
        <a:defRPr lang="en-US" sz="1800" kern="1200" dirty="0" smtClean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055813" indent="-227013" algn="l" defTabSz="914400" rtl="0" eaLnBrk="1" latinLnBrk="0" hangingPunct="1">
        <a:spcBef>
          <a:spcPct val="20000"/>
        </a:spcBef>
        <a:buClr>
          <a:schemeClr val="accent1"/>
        </a:buClr>
        <a:buSzPct val="130000"/>
        <a:buFont typeface="Wingdings" pitchFamily="2" charset="2"/>
        <a:buChar char="§"/>
        <a:defRPr lang="en-US" sz="1800" kern="1200" dirty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435231" y="1680881"/>
            <a:ext cx="3489569" cy="1640541"/>
          </a:xfrm>
        </p:spPr>
        <p:txBody>
          <a:bodyPr/>
          <a:lstStyle/>
          <a:p>
            <a:r>
              <a:rPr lang="es-ES_tradnl" dirty="0" smtClean="0">
                <a:solidFill>
                  <a:srgbClr val="000000"/>
                </a:solidFill>
                <a:latin typeface="American Typewriter"/>
                <a:cs typeface="American Typewriter"/>
              </a:rPr>
              <a:t>Palabras Interrogativas</a:t>
            </a:r>
            <a:endParaRPr lang="es-ES_tradnl" dirty="0">
              <a:solidFill>
                <a:srgbClr val="000000"/>
              </a:solidFill>
              <a:latin typeface="American Typewriter"/>
              <a:cs typeface="American Typewriter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1"/>
                </a:solidFill>
                <a:latin typeface="American Typewriter"/>
                <a:cs typeface="American Typewriter"/>
              </a:rPr>
              <a:t>Ms. Cruz</a:t>
            </a:r>
            <a:endParaRPr lang="en-US" dirty="0">
              <a:solidFill>
                <a:schemeClr val="tx1"/>
              </a:solidFill>
              <a:latin typeface="American Typewriter"/>
              <a:cs typeface="American Typewriter"/>
            </a:endParaRPr>
          </a:p>
        </p:txBody>
      </p:sp>
    </p:spTree>
    <p:extLst>
      <p:ext uri="{BB962C8B-B14F-4D97-AF65-F5344CB8AC3E}">
        <p14:creationId xmlns:p14="http://schemas.microsoft.com/office/powerpoint/2010/main" val="100527893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184182" y="1992924"/>
            <a:ext cx="671972" cy="722922"/>
          </a:xfrm>
        </p:spPr>
        <p:txBody>
          <a:bodyPr/>
          <a:lstStyle/>
          <a:p>
            <a:pPr marL="571500" indent="-571500">
              <a:buFont typeface="Wingdings" charset="2"/>
              <a:buChar char="u"/>
            </a:pPr>
            <a:r>
              <a:rPr lang="en-US" dirty="0" smtClean="0"/>
              <a:t>`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>
          <a:xfrm>
            <a:off x="2344615" y="1992924"/>
            <a:ext cx="5580185" cy="2479064"/>
          </a:xfrm>
        </p:spPr>
        <p:txBody>
          <a:bodyPr>
            <a:normAutofit fontScale="85000" lnSpcReduction="10000"/>
          </a:bodyPr>
          <a:lstStyle/>
          <a:p>
            <a:pPr algn="just"/>
            <a:r>
              <a:rPr lang="es-ES_tradnl" sz="2500" b="1" dirty="0">
                <a:solidFill>
                  <a:schemeClr val="tx1"/>
                </a:solidFill>
                <a:latin typeface="American Typewriter"/>
                <a:cs typeface="American Typewriter"/>
              </a:rPr>
              <a:t>Una de las clasificaciones que podemos realizar con las </a:t>
            </a:r>
            <a:r>
              <a:rPr lang="es-ES_tradnl" sz="2500" b="1" dirty="0" smtClean="0">
                <a:solidFill>
                  <a:schemeClr val="tx1"/>
                </a:solidFill>
                <a:latin typeface="American Typewriter"/>
                <a:cs typeface="American Typewriter"/>
              </a:rPr>
              <a:t>oraciones  </a:t>
            </a:r>
            <a:r>
              <a:rPr lang="es-ES_tradnl" sz="2500" b="1" dirty="0">
                <a:solidFill>
                  <a:schemeClr val="tx1"/>
                </a:solidFill>
                <a:latin typeface="American Typewriter"/>
                <a:cs typeface="American Typewriter"/>
              </a:rPr>
              <a:t>es de acuerdo a la intención en como describimos las diferentes ideas o nociones. </a:t>
            </a:r>
            <a:endParaRPr lang="es-ES_tradnl" sz="2500" b="1" dirty="0" smtClean="0">
              <a:solidFill>
                <a:schemeClr val="tx1"/>
              </a:solidFill>
              <a:latin typeface="American Typewriter"/>
              <a:cs typeface="American Typewriter"/>
            </a:endParaRPr>
          </a:p>
          <a:p>
            <a:pPr algn="just"/>
            <a:endParaRPr lang="en-US" sz="2500" b="1" dirty="0">
              <a:solidFill>
                <a:schemeClr val="tx1"/>
              </a:solidFill>
              <a:latin typeface="American Typewriter"/>
              <a:cs typeface="American Typewriter"/>
            </a:endParaRPr>
          </a:p>
          <a:p>
            <a:pPr algn="just"/>
            <a:r>
              <a:rPr lang="es-ES_tradnl" sz="2500" b="1" dirty="0">
                <a:solidFill>
                  <a:schemeClr val="tx1"/>
                </a:solidFill>
                <a:latin typeface="American Typewriter"/>
                <a:cs typeface="American Typewriter"/>
              </a:rPr>
              <a:t>A través de una oración podemos afirmar, negar, exclamar, asombrar, informar, </a:t>
            </a:r>
            <a:r>
              <a:rPr lang="es-ES_tradnl" sz="2500" b="1" dirty="0" smtClean="0">
                <a:solidFill>
                  <a:schemeClr val="tx1"/>
                </a:solidFill>
                <a:latin typeface="American Typewriter"/>
                <a:cs typeface="American Typewriter"/>
              </a:rPr>
              <a:t>etc..</a:t>
            </a:r>
            <a:r>
              <a:rPr lang="es-ES_tradnl" sz="2500" dirty="0" smtClean="0">
                <a:solidFill>
                  <a:srgbClr val="000000"/>
                </a:solidFill>
              </a:rPr>
              <a:t>. </a:t>
            </a:r>
            <a:endParaRPr lang="en-US" sz="2500" dirty="0"/>
          </a:p>
          <a:p>
            <a:pPr algn="just"/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543538" y="390769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184326823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err="1" smtClean="0">
                <a:latin typeface="American Typewriter"/>
                <a:cs typeface="American Typewriter"/>
              </a:rPr>
              <a:t>Oraciones</a:t>
            </a:r>
            <a:r>
              <a:rPr lang="en-US" dirty="0" smtClean="0">
                <a:latin typeface="American Typewriter"/>
                <a:cs typeface="American Typewriter"/>
              </a:rPr>
              <a:t> </a:t>
            </a:r>
            <a:r>
              <a:rPr lang="en-US" dirty="0" err="1" smtClean="0">
                <a:latin typeface="American Typewriter"/>
                <a:cs typeface="American Typewriter"/>
              </a:rPr>
              <a:t>interrogativas</a:t>
            </a:r>
            <a:r>
              <a:rPr lang="en-US" dirty="0" smtClean="0">
                <a:latin typeface="American Typewriter"/>
                <a:cs typeface="American Typewriter"/>
              </a:rPr>
              <a:t>: </a:t>
            </a:r>
            <a:r>
              <a:rPr lang="en-US" dirty="0" err="1" smtClean="0">
                <a:latin typeface="American Typewriter"/>
                <a:cs typeface="American Typewriter"/>
              </a:rPr>
              <a:t>Definición</a:t>
            </a:r>
            <a:endParaRPr lang="en-US" dirty="0">
              <a:latin typeface="American Typewriter"/>
              <a:cs typeface="American Typewriter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_tradnl" dirty="0">
                <a:latin typeface="American Typewriter"/>
                <a:cs typeface="American Typewriter"/>
              </a:rPr>
              <a:t>Las </a:t>
            </a:r>
            <a:r>
              <a:rPr lang="es-ES_tradnl" b="1" dirty="0">
                <a:latin typeface="American Typewriter"/>
                <a:cs typeface="American Typewriter"/>
              </a:rPr>
              <a:t>oraciones interrogativas</a:t>
            </a:r>
            <a:r>
              <a:rPr lang="es-ES_tradnl" dirty="0">
                <a:latin typeface="American Typewriter"/>
                <a:cs typeface="American Typewriter"/>
              </a:rPr>
              <a:t> son las que tienen </a:t>
            </a:r>
            <a:r>
              <a:rPr lang="es-ES_tradnl" b="1" dirty="0">
                <a:latin typeface="American Typewriter"/>
                <a:cs typeface="American Typewriter"/>
              </a:rPr>
              <a:t>signos de interrogación</a:t>
            </a:r>
            <a:r>
              <a:rPr lang="es-ES_tradnl" dirty="0">
                <a:latin typeface="American Typewriter"/>
                <a:cs typeface="American Typewriter"/>
              </a:rPr>
              <a:t> (¿?) y su cometido principal es el de consultar, interrogar o preguntar; o sea cuando queremos conocer algo</a:t>
            </a:r>
            <a:r>
              <a:rPr lang="es-ES_tradnl" dirty="0" smtClean="0">
                <a:latin typeface="American Typewriter"/>
                <a:cs typeface="American Typewriter"/>
              </a:rPr>
              <a:t>.</a:t>
            </a:r>
            <a:endParaRPr lang="en-US" dirty="0">
              <a:latin typeface="American Typewriter"/>
              <a:cs typeface="American Typewriter"/>
            </a:endParaRPr>
          </a:p>
          <a:p>
            <a:pPr marL="0" indent="0" algn="ctr">
              <a:buNone/>
            </a:pPr>
            <a:r>
              <a:rPr lang="es-ES_tradnl" b="1" dirty="0">
                <a:solidFill>
                  <a:srgbClr val="800000"/>
                </a:solidFill>
                <a:latin typeface="American Typewriter"/>
                <a:cs typeface="American Typewriter"/>
              </a:rPr>
              <a:t>Recuerda: </a:t>
            </a:r>
            <a:r>
              <a:rPr lang="es-ES_tradnl" dirty="0">
                <a:solidFill>
                  <a:srgbClr val="800000"/>
                </a:solidFill>
                <a:latin typeface="American Typewriter"/>
                <a:cs typeface="American Typewriter"/>
              </a:rPr>
              <a:t>Siempre llevan tilde </a:t>
            </a:r>
            <a:endParaRPr lang="es-ES_tradnl" dirty="0" smtClean="0">
              <a:solidFill>
                <a:srgbClr val="800000"/>
              </a:solidFill>
              <a:latin typeface="American Typewriter"/>
              <a:cs typeface="American Typewriter"/>
            </a:endParaRPr>
          </a:p>
          <a:p>
            <a:pPr marL="0" indent="0">
              <a:buNone/>
            </a:pPr>
            <a:r>
              <a:rPr lang="es-ES_tradnl" dirty="0" smtClean="0">
                <a:solidFill>
                  <a:srgbClr val="800000"/>
                </a:solidFill>
                <a:latin typeface="American Typewriter"/>
                <a:cs typeface="American Typewriter"/>
              </a:rPr>
              <a:t>La mayoría del tiempo las oraciones interrogativas contienen</a:t>
            </a:r>
            <a:r>
              <a:rPr lang="es-ES_tradnl" dirty="0" smtClean="0">
                <a:solidFill>
                  <a:srgbClr val="800000"/>
                </a:solidFill>
                <a:latin typeface="American Typewriter"/>
                <a:cs typeface="American Typewriter"/>
              </a:rPr>
              <a:t> </a:t>
            </a:r>
            <a:r>
              <a:rPr lang="es-ES_tradnl" dirty="0">
                <a:solidFill>
                  <a:srgbClr val="800000"/>
                </a:solidFill>
                <a:latin typeface="American Typewriter"/>
                <a:cs typeface="American Typewriter"/>
              </a:rPr>
              <a:t>signos de interrogación (¿?) aunque no siempre…</a:t>
            </a:r>
            <a:endParaRPr lang="en-US" dirty="0">
              <a:solidFill>
                <a:srgbClr val="800000"/>
              </a:solidFill>
              <a:latin typeface="American Typewriter"/>
              <a:cs typeface="American Typewriter"/>
            </a:endParaRPr>
          </a:p>
          <a:p>
            <a:r>
              <a:rPr lang="es-ES_tradnl" dirty="0">
                <a:solidFill>
                  <a:schemeClr val="accent3">
                    <a:lumMod val="75000"/>
                  </a:schemeClr>
                </a:solidFill>
                <a:latin typeface="American Typewriter"/>
                <a:cs typeface="American Typewriter"/>
              </a:rPr>
              <a:t> A veces </a:t>
            </a:r>
            <a:r>
              <a:rPr lang="es-ES_tradnl" dirty="0" smtClean="0">
                <a:solidFill>
                  <a:schemeClr val="accent3">
                    <a:lumMod val="75000"/>
                  </a:schemeClr>
                </a:solidFill>
                <a:latin typeface="American Typewriter"/>
                <a:cs typeface="American Typewriter"/>
              </a:rPr>
              <a:t>pueden </a:t>
            </a:r>
            <a:r>
              <a:rPr lang="es-ES_tradnl" dirty="0">
                <a:solidFill>
                  <a:schemeClr val="accent3">
                    <a:lumMod val="75000"/>
                  </a:schemeClr>
                </a:solidFill>
                <a:latin typeface="American Typewriter"/>
                <a:cs typeface="American Typewriter"/>
              </a:rPr>
              <a:t>ser </a:t>
            </a:r>
            <a:r>
              <a:rPr lang="es-ES_tradnl" dirty="0" smtClean="0">
                <a:solidFill>
                  <a:schemeClr val="accent3">
                    <a:lumMod val="75000"/>
                  </a:schemeClr>
                </a:solidFill>
                <a:latin typeface="American Typewriter"/>
                <a:cs typeface="American Typewriter"/>
              </a:rPr>
              <a:t>oraciones </a:t>
            </a:r>
            <a:r>
              <a:rPr lang="es-ES_tradnl" dirty="0">
                <a:solidFill>
                  <a:schemeClr val="accent3">
                    <a:lumMod val="75000"/>
                  </a:schemeClr>
                </a:solidFill>
                <a:latin typeface="American Typewriter"/>
                <a:cs typeface="American Typewriter"/>
              </a:rPr>
              <a:t>exclamativas y utilizarías signos de exclamación (¡!) .</a:t>
            </a:r>
            <a:endParaRPr lang="en-US" dirty="0">
              <a:solidFill>
                <a:schemeClr val="accent3">
                  <a:lumMod val="75000"/>
                </a:schemeClr>
              </a:solidFill>
              <a:latin typeface="American Typewriter"/>
              <a:cs typeface="American Typewriter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218786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72692" y="566615"/>
            <a:ext cx="4948238" cy="1301185"/>
          </a:xfrm>
        </p:spPr>
        <p:txBody>
          <a:bodyPr/>
          <a:lstStyle/>
          <a:p>
            <a:pPr algn="ctr"/>
            <a:r>
              <a:rPr lang="es-ES_tradnl" b="1" dirty="0" smtClean="0"/>
              <a:t/>
            </a:r>
            <a:br>
              <a:rPr lang="es-ES_tradnl" b="1" dirty="0" smtClean="0"/>
            </a:br>
            <a:r>
              <a:rPr lang="es-ES_tradnl" b="1" dirty="0"/>
              <a:t/>
            </a:r>
            <a:br>
              <a:rPr lang="es-ES_tradnl" b="1" dirty="0"/>
            </a:br>
            <a:r>
              <a:rPr lang="es-ES_tradnl" b="1" dirty="0" smtClean="0"/>
              <a:t/>
            </a:r>
            <a:br>
              <a:rPr lang="es-ES_tradnl" b="1" dirty="0" smtClean="0"/>
            </a:br>
            <a:r>
              <a:rPr lang="es-ES_tradnl" b="1" dirty="0" smtClean="0"/>
              <a:t/>
            </a:r>
            <a:br>
              <a:rPr lang="es-ES_tradnl" b="1" dirty="0" smtClean="0"/>
            </a:br>
            <a:r>
              <a:rPr lang="es-ES_tradnl" b="1" dirty="0"/>
              <a:t/>
            </a:r>
            <a:br>
              <a:rPr lang="es-ES_tradnl" b="1" dirty="0"/>
            </a:br>
            <a:r>
              <a:rPr lang="es-ES_tradnl" b="1" dirty="0" smtClean="0"/>
              <a:t/>
            </a:r>
            <a:br>
              <a:rPr lang="es-ES_tradnl" b="1" dirty="0" smtClean="0"/>
            </a:br>
            <a:r>
              <a:rPr lang="es-ES_tradnl" sz="1500" b="1" dirty="0" smtClean="0">
                <a:latin typeface="American Typewriter"/>
                <a:cs typeface="American Typewriter"/>
              </a:rPr>
              <a:t>Ej</a:t>
            </a:r>
            <a:r>
              <a:rPr lang="es-ES_tradnl" sz="2000" b="1" dirty="0" smtClean="0">
                <a:latin typeface="American Typewriter"/>
                <a:cs typeface="American Typewriter"/>
              </a:rPr>
              <a:t>emplos de oraciones interrogativas</a:t>
            </a:r>
            <a:r>
              <a:rPr lang="es-ES_tradnl" sz="2000" dirty="0" smtClean="0">
                <a:latin typeface="American Typewriter"/>
                <a:cs typeface="American Typewriter"/>
              </a:rPr>
              <a:t> </a:t>
            </a:r>
            <a:r>
              <a:rPr lang="es-ES_tradnl" sz="2000" b="1" dirty="0" smtClean="0">
                <a:latin typeface="American Typewriter"/>
                <a:cs typeface="American Typewriter"/>
              </a:rPr>
              <a:t>son:</a:t>
            </a:r>
            <a:r>
              <a:rPr lang="en-US" sz="2000" dirty="0" smtClean="0">
                <a:latin typeface="American Typewriter"/>
                <a:cs typeface="American Typewriter"/>
              </a:rPr>
              <a:t> 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s-ES_tradnl" dirty="0">
                <a:latin typeface="American Typewriter"/>
                <a:cs typeface="American Typewriter"/>
              </a:rPr>
              <a:t>¿Cómo puedo saber si le gustó a esa muchacha?</a:t>
            </a:r>
            <a:endParaRPr lang="en-US" dirty="0">
              <a:latin typeface="American Typewriter"/>
              <a:cs typeface="American Typewriter"/>
            </a:endParaRPr>
          </a:p>
          <a:p>
            <a:r>
              <a:rPr lang="es-ES_tradnl" dirty="0">
                <a:latin typeface="American Typewriter"/>
                <a:cs typeface="American Typewriter"/>
              </a:rPr>
              <a:t>¿A qué hora nos dan el resultado del examen?</a:t>
            </a:r>
            <a:endParaRPr lang="en-US" dirty="0">
              <a:latin typeface="American Typewriter"/>
              <a:cs typeface="American Typewriter"/>
            </a:endParaRPr>
          </a:p>
          <a:p>
            <a:r>
              <a:rPr lang="es-ES_tradnl" dirty="0">
                <a:latin typeface="American Typewriter"/>
                <a:cs typeface="American Typewriter"/>
              </a:rPr>
              <a:t>¿Dónde está el amor de mi vida</a:t>
            </a:r>
            <a:r>
              <a:rPr lang="es-ES_tradnl" dirty="0" smtClean="0">
                <a:latin typeface="American Typewriter"/>
                <a:cs typeface="American Typewriter"/>
              </a:rPr>
              <a:t>?</a:t>
            </a:r>
          </a:p>
          <a:p>
            <a:endParaRPr lang="es-ES_tradnl" dirty="0">
              <a:latin typeface="American Typewriter"/>
              <a:cs typeface="American Typewriter"/>
            </a:endParaRPr>
          </a:p>
          <a:p>
            <a:pPr marL="0" indent="0" algn="ctr">
              <a:buNone/>
            </a:pPr>
            <a:r>
              <a:rPr lang="es-ES_tradnl" dirty="0" smtClean="0">
                <a:solidFill>
                  <a:srgbClr val="FF0000"/>
                </a:solidFill>
                <a:latin typeface="American Typewriter"/>
                <a:cs typeface="American Typewriter"/>
              </a:rPr>
              <a:t>Este es un ejemplo cuando </a:t>
            </a:r>
            <a:r>
              <a:rPr lang="es-ES_tradnl" b="1" dirty="0" smtClean="0">
                <a:solidFill>
                  <a:schemeClr val="tx1"/>
                </a:solidFill>
                <a:latin typeface="American Typewriter"/>
                <a:cs typeface="American Typewriter"/>
              </a:rPr>
              <a:t>no lleva tilde </a:t>
            </a:r>
            <a:r>
              <a:rPr lang="es-ES_tradnl" dirty="0" smtClean="0">
                <a:solidFill>
                  <a:srgbClr val="FF0000"/>
                </a:solidFill>
                <a:latin typeface="American Typewriter"/>
                <a:cs typeface="American Typewriter"/>
              </a:rPr>
              <a:t>pero </a:t>
            </a:r>
            <a:r>
              <a:rPr lang="es-ES_tradnl" b="1" dirty="0" smtClean="0">
                <a:solidFill>
                  <a:srgbClr val="000000"/>
                </a:solidFill>
                <a:latin typeface="American Typewriter"/>
                <a:cs typeface="American Typewriter"/>
              </a:rPr>
              <a:t>sí usas los signos</a:t>
            </a:r>
            <a:r>
              <a:rPr lang="es-ES_tradnl" dirty="0" smtClean="0">
                <a:solidFill>
                  <a:srgbClr val="FF0000"/>
                </a:solidFill>
                <a:latin typeface="American Typewriter"/>
                <a:cs typeface="American Typewriter"/>
              </a:rPr>
              <a:t>.</a:t>
            </a:r>
            <a:endParaRPr lang="en-US" dirty="0">
              <a:solidFill>
                <a:srgbClr val="FF0000"/>
              </a:solidFill>
              <a:latin typeface="American Typewriter"/>
              <a:cs typeface="American Typewriter"/>
            </a:endParaRPr>
          </a:p>
          <a:p>
            <a:pPr algn="ctr"/>
            <a:r>
              <a:rPr lang="es-ES_tradnl" dirty="0">
                <a:solidFill>
                  <a:srgbClr val="FF0000"/>
                </a:solidFill>
                <a:latin typeface="American Typewriter"/>
                <a:cs typeface="American Typewriter"/>
              </a:rPr>
              <a:t>¿Vas a regresar temprano</a:t>
            </a:r>
            <a:r>
              <a:rPr lang="es-ES_tradnl" dirty="0" smtClean="0">
                <a:solidFill>
                  <a:srgbClr val="FF0000"/>
                </a:solidFill>
              </a:rPr>
              <a:t>?</a:t>
            </a:r>
          </a:p>
          <a:p>
            <a:pPr algn="ctr"/>
            <a:r>
              <a:rPr lang="es-ES_tradnl" dirty="0" smtClean="0">
                <a:solidFill>
                  <a:srgbClr val="FF0000"/>
                </a:solidFill>
                <a:latin typeface="American Typewriter"/>
                <a:cs typeface="American Typewriter"/>
              </a:rPr>
              <a:t>¡Qu</a:t>
            </a:r>
            <a:r>
              <a:rPr lang="es-ES_tradnl" dirty="0" smtClean="0">
                <a:solidFill>
                  <a:srgbClr val="FF0000"/>
                </a:solidFill>
                <a:latin typeface="American Typewriter"/>
                <a:cs typeface="American Typewriter"/>
              </a:rPr>
              <a:t>é desgraci</a:t>
            </a:r>
            <a:r>
              <a:rPr lang="es-ES_tradnl" dirty="0">
                <a:solidFill>
                  <a:srgbClr val="FF0000"/>
                </a:solidFill>
                <a:latin typeface="American Typewriter"/>
                <a:cs typeface="American Typewriter"/>
              </a:rPr>
              <a:t>a</a:t>
            </a:r>
            <a:r>
              <a:rPr lang="es-ES_tradnl" dirty="0" smtClean="0">
                <a:solidFill>
                  <a:srgbClr val="FF0000"/>
                </a:solidFill>
                <a:latin typeface="American Typewriter"/>
                <a:cs typeface="American Typewriter"/>
              </a:rPr>
              <a:t>!</a:t>
            </a:r>
            <a:endParaRPr lang="en-US" dirty="0">
              <a:solidFill>
                <a:srgbClr val="FF0000"/>
              </a:solidFill>
              <a:latin typeface="American Typewriter"/>
              <a:cs typeface="American Typewriter"/>
            </a:endParaRPr>
          </a:p>
        </p:txBody>
      </p:sp>
    </p:spTree>
    <p:extLst>
      <p:ext uri="{BB962C8B-B14F-4D97-AF65-F5344CB8AC3E}">
        <p14:creationId xmlns:p14="http://schemas.microsoft.com/office/powerpoint/2010/main" val="11920271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2500" b="1" dirty="0" smtClean="0">
                <a:latin typeface="American Typewriter"/>
                <a:cs typeface="American Typewriter"/>
              </a:rPr>
              <a:t>Las </a:t>
            </a:r>
            <a:r>
              <a:rPr lang="en-US" sz="2500" b="1" dirty="0" err="1" smtClean="0">
                <a:latin typeface="American Typewriter"/>
                <a:cs typeface="American Typewriter"/>
              </a:rPr>
              <a:t>palabras</a:t>
            </a:r>
            <a:r>
              <a:rPr lang="en-US" sz="2500" b="1" dirty="0" smtClean="0">
                <a:latin typeface="American Typewriter"/>
                <a:cs typeface="American Typewriter"/>
              </a:rPr>
              <a:t> </a:t>
            </a:r>
            <a:r>
              <a:rPr lang="en-US" sz="2500" b="1" dirty="0" err="1" smtClean="0">
                <a:latin typeface="American Typewriter"/>
                <a:cs typeface="American Typewriter"/>
              </a:rPr>
              <a:t>interrogativas</a:t>
            </a:r>
            <a:r>
              <a:rPr lang="en-US" sz="2500" b="1" dirty="0">
                <a:latin typeface="American Typewriter"/>
                <a:cs typeface="American Typewriter"/>
              </a:rPr>
              <a:t>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s-ES_tradnl" dirty="0" smtClean="0"/>
              <a:t>¿Cuánto?=</a:t>
            </a:r>
            <a:r>
              <a:rPr lang="es-ES_tradnl" dirty="0" err="1" smtClean="0"/>
              <a:t>how</a:t>
            </a:r>
            <a:r>
              <a:rPr lang="es-ES_tradnl" dirty="0" smtClean="0"/>
              <a:t> </a:t>
            </a:r>
            <a:r>
              <a:rPr lang="es-ES_tradnl" dirty="0" err="1" smtClean="0"/>
              <a:t>much</a:t>
            </a:r>
            <a:r>
              <a:rPr lang="es-ES_tradnl" dirty="0" smtClean="0"/>
              <a:t>?</a:t>
            </a:r>
            <a:endParaRPr lang="es-ES_tradnl" dirty="0" smtClean="0"/>
          </a:p>
          <a:p>
            <a:r>
              <a:rPr lang="es-ES_tradnl" dirty="0" smtClean="0"/>
              <a:t>¿Cuál?=</a:t>
            </a:r>
            <a:r>
              <a:rPr lang="es-ES_tradnl" dirty="0" err="1" smtClean="0"/>
              <a:t>which</a:t>
            </a:r>
            <a:r>
              <a:rPr lang="es-ES_tradnl" dirty="0" smtClean="0"/>
              <a:t>? </a:t>
            </a:r>
            <a:endParaRPr lang="es-ES_tradnl" dirty="0" smtClean="0"/>
          </a:p>
          <a:p>
            <a:r>
              <a:rPr lang="es-ES_tradnl" dirty="0" smtClean="0"/>
              <a:t>¿Qué?=</a:t>
            </a:r>
            <a:r>
              <a:rPr lang="es-ES_tradnl" dirty="0" err="1" smtClean="0"/>
              <a:t>what</a:t>
            </a:r>
            <a:r>
              <a:rPr lang="es-ES_tradnl" dirty="0" smtClean="0"/>
              <a:t>?</a:t>
            </a:r>
            <a:endParaRPr lang="es-ES_tradnl" dirty="0" smtClean="0"/>
          </a:p>
          <a:p>
            <a:r>
              <a:rPr lang="es-ES_tradnl" dirty="0" smtClean="0"/>
              <a:t>¿Cómo?=</a:t>
            </a:r>
            <a:r>
              <a:rPr lang="es-ES_tradnl" dirty="0" err="1" smtClean="0"/>
              <a:t>how</a:t>
            </a:r>
            <a:r>
              <a:rPr lang="es-ES_tradnl" dirty="0" smtClean="0"/>
              <a:t>?</a:t>
            </a:r>
            <a:endParaRPr lang="es-ES_tradnl" dirty="0" smtClean="0"/>
          </a:p>
          <a:p>
            <a:r>
              <a:rPr lang="es-ES_tradnl" dirty="0" smtClean="0"/>
              <a:t>¿Quién?=</a:t>
            </a:r>
            <a:r>
              <a:rPr lang="es-ES_tradnl" dirty="0" err="1" smtClean="0"/>
              <a:t>who</a:t>
            </a:r>
            <a:r>
              <a:rPr lang="es-ES_tradnl" dirty="0" smtClean="0"/>
              <a:t>?</a:t>
            </a:r>
            <a:endParaRPr lang="es-ES_tradnl" dirty="0" smtClean="0"/>
          </a:p>
          <a:p>
            <a:r>
              <a:rPr lang="es-ES_tradnl" dirty="0" smtClean="0"/>
              <a:t> ¿Dónde?=</a:t>
            </a:r>
            <a:r>
              <a:rPr lang="es-ES_tradnl" dirty="0" err="1" smtClean="0"/>
              <a:t>where</a:t>
            </a:r>
            <a:r>
              <a:rPr lang="es-ES_tradnl" dirty="0" smtClean="0"/>
              <a:t>?</a:t>
            </a:r>
            <a:endParaRPr lang="es-ES_tradnl" dirty="0" smtClean="0"/>
          </a:p>
          <a:p>
            <a:r>
              <a:rPr lang="es-ES_tradnl" dirty="0" smtClean="0"/>
              <a:t> ¿Cuándo?=</a:t>
            </a:r>
            <a:r>
              <a:rPr lang="es-ES_tradnl" dirty="0" err="1" smtClean="0"/>
              <a:t>when</a:t>
            </a:r>
            <a:r>
              <a:rPr lang="es-ES_tradnl" dirty="0" smtClean="0"/>
              <a:t>?</a:t>
            </a:r>
            <a:endParaRPr lang="es-ES_tradnl" dirty="0" smtClean="0"/>
          </a:p>
          <a:p>
            <a:r>
              <a:rPr lang="es-ES_tradnl" dirty="0" smtClean="0"/>
              <a:t>¿Por qué?= </a:t>
            </a:r>
            <a:r>
              <a:rPr lang="es-ES_tradnl" dirty="0" err="1" smtClean="0"/>
              <a:t>why</a:t>
            </a:r>
            <a:r>
              <a:rPr lang="es-ES_tradnl" dirty="0" smtClean="0"/>
              <a:t>?</a:t>
            </a:r>
            <a:endParaRPr lang="es-ES_tradnl" dirty="0" smtClean="0"/>
          </a:p>
          <a:p>
            <a:pPr marL="0" indent="0" algn="ctr">
              <a:buNone/>
            </a:pPr>
            <a:r>
              <a:rPr lang="es-ES_tradnl" b="1" dirty="0" smtClean="0"/>
              <a:t>*¡Estas palabras van estar en el examen!</a:t>
            </a:r>
          </a:p>
          <a:p>
            <a:pPr marL="0" indent="0" algn="ctr">
              <a:buNone/>
            </a:pPr>
            <a:r>
              <a:rPr lang="es-ES_tradnl" b="1" dirty="0" smtClean="0"/>
              <a:t>Hay mas palabras pero me enfocare sólo en estas.</a:t>
            </a:r>
            <a:endParaRPr lang="es-ES_tradnl" b="1" dirty="0"/>
          </a:p>
        </p:txBody>
      </p:sp>
    </p:spTree>
    <p:extLst>
      <p:ext uri="{BB962C8B-B14F-4D97-AF65-F5344CB8AC3E}">
        <p14:creationId xmlns:p14="http://schemas.microsoft.com/office/powerpoint/2010/main" val="428791558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 </a:t>
            </a:r>
            <a:r>
              <a:rPr lang="en-US" dirty="0" err="1" smtClean="0"/>
              <a:t>escriben</a:t>
            </a:r>
            <a:r>
              <a:rPr lang="en-US" dirty="0" smtClean="0"/>
              <a:t> </a:t>
            </a:r>
            <a:r>
              <a:rPr lang="en-US" dirty="0" err="1" smtClean="0"/>
              <a:t>igual</a:t>
            </a:r>
            <a:r>
              <a:rPr lang="en-US" dirty="0" smtClean="0"/>
              <a:t> </a:t>
            </a:r>
            <a:r>
              <a:rPr lang="en-US" dirty="0" err="1" smtClean="0"/>
              <a:t>pero</a:t>
            </a:r>
            <a:r>
              <a:rPr lang="en-US" dirty="0" smtClean="0"/>
              <a:t>, no </a:t>
            </a:r>
            <a:r>
              <a:rPr lang="en-US" dirty="0" err="1" smtClean="0"/>
              <a:t>tienen</a:t>
            </a:r>
            <a:r>
              <a:rPr lang="en-US" dirty="0" smtClean="0"/>
              <a:t> </a:t>
            </a:r>
            <a:r>
              <a:rPr lang="en-US" dirty="0" err="1" smtClean="0"/>
              <a:t>acento</a:t>
            </a:r>
            <a:r>
              <a:rPr lang="en-US" dirty="0"/>
              <a:t>: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_tradnl" dirty="0">
                <a:solidFill>
                  <a:srgbClr val="008000"/>
                </a:solidFill>
                <a:latin typeface="American Typewriter"/>
                <a:cs typeface="American Typewriter"/>
              </a:rPr>
              <a:t>Cuanto=</a:t>
            </a:r>
            <a:r>
              <a:rPr lang="es-ES_tradnl" dirty="0" err="1">
                <a:solidFill>
                  <a:srgbClr val="008000"/>
                </a:solidFill>
                <a:latin typeface="American Typewriter"/>
                <a:cs typeface="American Typewriter"/>
              </a:rPr>
              <a:t>soon</a:t>
            </a:r>
            <a:r>
              <a:rPr lang="es-ES_tradnl" dirty="0">
                <a:solidFill>
                  <a:srgbClr val="008000"/>
                </a:solidFill>
                <a:latin typeface="American Typewriter"/>
                <a:cs typeface="American Typewriter"/>
              </a:rPr>
              <a:t>   </a:t>
            </a:r>
            <a:r>
              <a:rPr lang="es-ES_tradnl" dirty="0" smtClean="0">
                <a:solidFill>
                  <a:srgbClr val="008000"/>
                </a:solidFill>
                <a:latin typeface="American Typewriter"/>
                <a:cs typeface="American Typewriter"/>
              </a:rPr>
              <a:t>        </a:t>
            </a:r>
            <a:r>
              <a:rPr lang="es-ES_tradnl" dirty="0">
                <a:latin typeface="American Typewriter"/>
                <a:cs typeface="American Typewriter"/>
              </a:rPr>
              <a:t>¿Cuánto?=</a:t>
            </a:r>
            <a:r>
              <a:rPr lang="es-ES_tradnl" dirty="0" err="1">
                <a:latin typeface="American Typewriter"/>
                <a:cs typeface="American Typewriter"/>
              </a:rPr>
              <a:t>how</a:t>
            </a:r>
            <a:r>
              <a:rPr lang="es-ES_tradnl" dirty="0">
                <a:latin typeface="American Typewriter"/>
                <a:cs typeface="American Typewriter"/>
              </a:rPr>
              <a:t> </a:t>
            </a:r>
            <a:r>
              <a:rPr lang="es-ES_tradnl" dirty="0" err="1" smtClean="0">
                <a:latin typeface="American Typewriter"/>
                <a:cs typeface="American Typewriter"/>
              </a:rPr>
              <a:t>much</a:t>
            </a:r>
            <a:r>
              <a:rPr lang="es-ES_tradnl" dirty="0" smtClean="0">
                <a:latin typeface="American Typewriter"/>
                <a:cs typeface="American Typewriter"/>
              </a:rPr>
              <a:t>?</a:t>
            </a:r>
            <a:endParaRPr lang="en-US" dirty="0">
              <a:latin typeface="American Typewriter"/>
              <a:cs typeface="American Typewriter"/>
            </a:endParaRPr>
          </a:p>
          <a:p>
            <a:r>
              <a:rPr lang="es-ES_tradnl" dirty="0">
                <a:solidFill>
                  <a:srgbClr val="008000"/>
                </a:solidFill>
                <a:latin typeface="American Typewriter"/>
                <a:cs typeface="American Typewriter"/>
              </a:rPr>
              <a:t>Cual= </a:t>
            </a:r>
            <a:r>
              <a:rPr lang="es-ES_tradnl" dirty="0" err="1">
                <a:solidFill>
                  <a:srgbClr val="008000"/>
                </a:solidFill>
                <a:latin typeface="American Typewriter"/>
                <a:cs typeface="American Typewriter"/>
              </a:rPr>
              <a:t>which</a:t>
            </a:r>
            <a:r>
              <a:rPr lang="es-ES_tradnl" dirty="0">
                <a:solidFill>
                  <a:srgbClr val="008000"/>
                </a:solidFill>
                <a:latin typeface="American Typewriter"/>
                <a:cs typeface="American Typewriter"/>
              </a:rPr>
              <a:t>       </a:t>
            </a:r>
            <a:r>
              <a:rPr lang="es-ES_tradnl" dirty="0" smtClean="0">
                <a:solidFill>
                  <a:srgbClr val="008000"/>
                </a:solidFill>
                <a:latin typeface="American Typewriter"/>
                <a:cs typeface="American Typewriter"/>
              </a:rPr>
              <a:t>        </a:t>
            </a:r>
            <a:r>
              <a:rPr lang="es-ES_tradnl" dirty="0" smtClean="0">
                <a:latin typeface="American Typewriter"/>
                <a:cs typeface="American Typewriter"/>
              </a:rPr>
              <a:t>¿</a:t>
            </a:r>
            <a:r>
              <a:rPr lang="es-ES_tradnl" dirty="0">
                <a:latin typeface="American Typewriter"/>
                <a:cs typeface="American Typewriter"/>
              </a:rPr>
              <a:t>Cuál?=</a:t>
            </a:r>
            <a:r>
              <a:rPr lang="es-ES_tradnl" dirty="0" err="1" smtClean="0">
                <a:latin typeface="American Typewriter"/>
                <a:cs typeface="American Typewriter"/>
              </a:rPr>
              <a:t>which</a:t>
            </a:r>
            <a:r>
              <a:rPr lang="es-ES_tradnl" dirty="0" smtClean="0">
                <a:latin typeface="American Typewriter"/>
                <a:cs typeface="American Typewriter"/>
              </a:rPr>
              <a:t>? </a:t>
            </a:r>
            <a:endParaRPr lang="en-US" dirty="0">
              <a:latin typeface="American Typewriter"/>
              <a:cs typeface="American Typewriter"/>
            </a:endParaRPr>
          </a:p>
          <a:p>
            <a:r>
              <a:rPr lang="es-ES_tradnl" dirty="0">
                <a:solidFill>
                  <a:srgbClr val="008000"/>
                </a:solidFill>
                <a:latin typeface="American Typewriter"/>
                <a:cs typeface="American Typewriter"/>
              </a:rPr>
              <a:t>Que=</a:t>
            </a:r>
            <a:r>
              <a:rPr lang="es-ES_tradnl" dirty="0" err="1">
                <a:solidFill>
                  <a:srgbClr val="008000"/>
                </a:solidFill>
                <a:latin typeface="American Typewriter"/>
                <a:cs typeface="American Typewriter"/>
              </a:rPr>
              <a:t>that</a:t>
            </a:r>
            <a:r>
              <a:rPr lang="es-ES_tradnl" dirty="0">
                <a:solidFill>
                  <a:srgbClr val="008000"/>
                </a:solidFill>
                <a:latin typeface="American Typewriter"/>
                <a:cs typeface="American Typewriter"/>
              </a:rPr>
              <a:t>            </a:t>
            </a:r>
            <a:r>
              <a:rPr lang="es-ES_tradnl" dirty="0" smtClean="0">
                <a:solidFill>
                  <a:srgbClr val="008000"/>
                </a:solidFill>
                <a:latin typeface="American Typewriter"/>
                <a:cs typeface="American Typewriter"/>
              </a:rPr>
              <a:t>        </a:t>
            </a:r>
            <a:r>
              <a:rPr lang="es-ES_tradnl" dirty="0" smtClean="0">
                <a:latin typeface="American Typewriter"/>
                <a:cs typeface="American Typewriter"/>
              </a:rPr>
              <a:t>¿</a:t>
            </a:r>
            <a:r>
              <a:rPr lang="es-ES_tradnl" dirty="0">
                <a:latin typeface="American Typewriter"/>
                <a:cs typeface="American Typewriter"/>
              </a:rPr>
              <a:t>Qué?=</a:t>
            </a:r>
            <a:r>
              <a:rPr lang="es-ES_tradnl" dirty="0" err="1" smtClean="0">
                <a:latin typeface="American Typewriter"/>
                <a:cs typeface="American Typewriter"/>
              </a:rPr>
              <a:t>what</a:t>
            </a:r>
            <a:r>
              <a:rPr lang="es-ES_tradnl" dirty="0" smtClean="0">
                <a:latin typeface="American Typewriter"/>
                <a:cs typeface="American Typewriter"/>
              </a:rPr>
              <a:t>?</a:t>
            </a:r>
            <a:endParaRPr lang="en-US" dirty="0">
              <a:latin typeface="American Typewriter"/>
              <a:cs typeface="American Typewriter"/>
            </a:endParaRPr>
          </a:p>
          <a:p>
            <a:r>
              <a:rPr lang="es-ES_tradnl" dirty="0">
                <a:solidFill>
                  <a:srgbClr val="008000"/>
                </a:solidFill>
                <a:latin typeface="American Typewriter"/>
                <a:cs typeface="American Typewriter"/>
              </a:rPr>
              <a:t>Como=</a:t>
            </a:r>
            <a:r>
              <a:rPr lang="es-ES_tradnl" dirty="0" err="1">
                <a:solidFill>
                  <a:srgbClr val="008000"/>
                </a:solidFill>
                <a:latin typeface="American Typewriter"/>
                <a:cs typeface="American Typewriter"/>
              </a:rPr>
              <a:t>since</a:t>
            </a:r>
            <a:r>
              <a:rPr lang="es-ES_tradnl" dirty="0">
                <a:solidFill>
                  <a:srgbClr val="008000"/>
                </a:solidFill>
                <a:latin typeface="American Typewriter"/>
                <a:cs typeface="American Typewriter"/>
              </a:rPr>
              <a:t>     </a:t>
            </a:r>
            <a:r>
              <a:rPr lang="es-ES_tradnl" dirty="0" smtClean="0">
                <a:solidFill>
                  <a:srgbClr val="008000"/>
                </a:solidFill>
                <a:latin typeface="American Typewriter"/>
                <a:cs typeface="American Typewriter"/>
              </a:rPr>
              <a:t>           </a:t>
            </a:r>
            <a:r>
              <a:rPr lang="es-ES_tradnl" dirty="0">
                <a:latin typeface="American Typewriter"/>
                <a:cs typeface="American Typewriter"/>
              </a:rPr>
              <a:t>¿Cómo?=</a:t>
            </a:r>
            <a:r>
              <a:rPr lang="es-ES_tradnl" dirty="0" err="1" smtClean="0">
                <a:latin typeface="American Typewriter"/>
                <a:cs typeface="American Typewriter"/>
              </a:rPr>
              <a:t>how</a:t>
            </a:r>
            <a:r>
              <a:rPr lang="es-ES_tradnl" dirty="0" smtClean="0">
                <a:latin typeface="American Typewriter"/>
                <a:cs typeface="American Typewriter"/>
              </a:rPr>
              <a:t>?</a:t>
            </a:r>
            <a:endParaRPr lang="en-US" dirty="0">
              <a:latin typeface="American Typewriter"/>
              <a:cs typeface="American Typewriter"/>
            </a:endParaRPr>
          </a:p>
          <a:p>
            <a:r>
              <a:rPr lang="es-ES_tradnl" dirty="0">
                <a:solidFill>
                  <a:srgbClr val="008000"/>
                </a:solidFill>
                <a:latin typeface="American Typewriter"/>
                <a:cs typeface="American Typewriter"/>
              </a:rPr>
              <a:t>Quien=</a:t>
            </a:r>
            <a:r>
              <a:rPr lang="es-ES_tradnl" dirty="0" err="1">
                <a:solidFill>
                  <a:srgbClr val="008000"/>
                </a:solidFill>
                <a:latin typeface="American Typewriter"/>
                <a:cs typeface="American Typewriter"/>
              </a:rPr>
              <a:t>whom</a:t>
            </a:r>
            <a:r>
              <a:rPr lang="es-ES_tradnl" dirty="0">
                <a:solidFill>
                  <a:srgbClr val="008000"/>
                </a:solidFill>
                <a:latin typeface="American Typewriter"/>
                <a:cs typeface="American Typewriter"/>
              </a:rPr>
              <a:t>   </a:t>
            </a:r>
            <a:r>
              <a:rPr lang="es-ES_tradnl" dirty="0" smtClean="0">
                <a:solidFill>
                  <a:srgbClr val="008000"/>
                </a:solidFill>
                <a:latin typeface="American Typewriter"/>
                <a:cs typeface="American Typewriter"/>
              </a:rPr>
              <a:t>            </a:t>
            </a:r>
            <a:r>
              <a:rPr lang="es-ES_tradnl" dirty="0" smtClean="0">
                <a:latin typeface="American Typewriter"/>
                <a:cs typeface="American Typewriter"/>
              </a:rPr>
              <a:t>¿</a:t>
            </a:r>
            <a:r>
              <a:rPr lang="es-ES_tradnl" dirty="0">
                <a:latin typeface="American Typewriter"/>
                <a:cs typeface="American Typewriter"/>
              </a:rPr>
              <a:t>Quién?=</a:t>
            </a:r>
            <a:r>
              <a:rPr lang="es-ES_tradnl" dirty="0" err="1">
                <a:latin typeface="American Typewriter"/>
                <a:cs typeface="American Typewriter"/>
              </a:rPr>
              <a:t>who</a:t>
            </a:r>
            <a:r>
              <a:rPr lang="es-ES_tradnl" dirty="0">
                <a:latin typeface="American Typewriter"/>
                <a:cs typeface="American Typewriter"/>
              </a:rPr>
              <a:t>?</a:t>
            </a:r>
            <a:endParaRPr lang="en-US" dirty="0">
              <a:latin typeface="American Typewriter"/>
              <a:cs typeface="American Typewriter"/>
            </a:endParaRPr>
          </a:p>
          <a:p>
            <a:r>
              <a:rPr lang="es-ES_tradnl" dirty="0">
                <a:solidFill>
                  <a:srgbClr val="008000"/>
                </a:solidFill>
                <a:latin typeface="American Typewriter"/>
                <a:cs typeface="American Typewriter"/>
              </a:rPr>
              <a:t>Donde=</a:t>
            </a:r>
            <a:r>
              <a:rPr lang="es-ES_tradnl" dirty="0" err="1">
                <a:solidFill>
                  <a:srgbClr val="008000"/>
                </a:solidFill>
                <a:latin typeface="American Typewriter"/>
                <a:cs typeface="American Typewriter"/>
              </a:rPr>
              <a:t>where</a:t>
            </a:r>
            <a:r>
              <a:rPr lang="es-ES_tradnl" dirty="0">
                <a:solidFill>
                  <a:srgbClr val="008000"/>
                </a:solidFill>
                <a:latin typeface="American Typewriter"/>
                <a:cs typeface="American Typewriter"/>
              </a:rPr>
              <a:t> </a:t>
            </a:r>
            <a:r>
              <a:rPr lang="es-ES_tradnl" dirty="0" smtClean="0">
                <a:solidFill>
                  <a:srgbClr val="008000"/>
                </a:solidFill>
                <a:latin typeface="American Typewriter"/>
                <a:cs typeface="American Typewriter"/>
              </a:rPr>
              <a:t>             </a:t>
            </a:r>
            <a:r>
              <a:rPr lang="es-ES_tradnl" dirty="0" smtClean="0">
                <a:latin typeface="American Typewriter"/>
                <a:cs typeface="American Typewriter"/>
              </a:rPr>
              <a:t>¿</a:t>
            </a:r>
            <a:r>
              <a:rPr lang="es-ES_tradnl" dirty="0">
                <a:latin typeface="American Typewriter"/>
                <a:cs typeface="American Typewriter"/>
              </a:rPr>
              <a:t>Dónde?=</a:t>
            </a:r>
            <a:r>
              <a:rPr lang="es-ES_tradnl" dirty="0" err="1" smtClean="0">
                <a:latin typeface="American Typewriter"/>
                <a:cs typeface="American Typewriter"/>
              </a:rPr>
              <a:t>where</a:t>
            </a:r>
            <a:r>
              <a:rPr lang="es-ES_tradnl" dirty="0" smtClean="0">
                <a:latin typeface="American Typewriter"/>
                <a:cs typeface="American Typewriter"/>
              </a:rPr>
              <a:t>?</a:t>
            </a:r>
            <a:endParaRPr lang="en-US" dirty="0">
              <a:latin typeface="American Typewriter"/>
              <a:cs typeface="American Typewriter"/>
            </a:endParaRPr>
          </a:p>
          <a:p>
            <a:r>
              <a:rPr lang="es-ES_tradnl" dirty="0">
                <a:solidFill>
                  <a:srgbClr val="008000"/>
                </a:solidFill>
                <a:latin typeface="American Typewriter"/>
                <a:cs typeface="American Typewriter"/>
              </a:rPr>
              <a:t>Cuando= </a:t>
            </a:r>
            <a:r>
              <a:rPr lang="es-ES_tradnl" dirty="0" err="1" smtClean="0">
                <a:solidFill>
                  <a:srgbClr val="008000"/>
                </a:solidFill>
                <a:latin typeface="American Typewriter"/>
                <a:cs typeface="American Typewriter"/>
              </a:rPr>
              <a:t>when</a:t>
            </a:r>
            <a:r>
              <a:rPr lang="es-ES_tradnl" dirty="0" smtClean="0">
                <a:solidFill>
                  <a:srgbClr val="008000"/>
                </a:solidFill>
                <a:latin typeface="American Typewriter"/>
                <a:cs typeface="American Typewriter"/>
              </a:rPr>
              <a:t>            </a:t>
            </a:r>
            <a:r>
              <a:rPr lang="es-ES_tradnl" dirty="0" smtClean="0">
                <a:latin typeface="American Typewriter"/>
                <a:cs typeface="American Typewriter"/>
              </a:rPr>
              <a:t>¿</a:t>
            </a:r>
            <a:r>
              <a:rPr lang="es-ES_tradnl" dirty="0">
                <a:latin typeface="American Typewriter"/>
                <a:cs typeface="American Typewriter"/>
              </a:rPr>
              <a:t>Cuándo?=</a:t>
            </a:r>
            <a:r>
              <a:rPr lang="es-ES_tradnl" dirty="0" err="1" smtClean="0">
                <a:latin typeface="American Typewriter"/>
                <a:cs typeface="American Typewriter"/>
              </a:rPr>
              <a:t>when</a:t>
            </a:r>
            <a:r>
              <a:rPr lang="es-ES_tradnl" dirty="0" smtClean="0">
                <a:latin typeface="American Typewriter"/>
                <a:cs typeface="American Typewriter"/>
              </a:rPr>
              <a:t>?</a:t>
            </a:r>
            <a:endParaRPr lang="en-US" dirty="0">
              <a:latin typeface="American Typewriter"/>
              <a:cs typeface="American Typewriter"/>
            </a:endParaRPr>
          </a:p>
          <a:p>
            <a:r>
              <a:rPr lang="es-ES_tradnl" dirty="0">
                <a:solidFill>
                  <a:srgbClr val="008000"/>
                </a:solidFill>
                <a:latin typeface="American Typewriter"/>
                <a:cs typeface="American Typewriter"/>
              </a:rPr>
              <a:t>Porque= </a:t>
            </a:r>
            <a:r>
              <a:rPr lang="es-ES_tradnl" dirty="0" err="1">
                <a:solidFill>
                  <a:srgbClr val="008000"/>
                </a:solidFill>
                <a:latin typeface="American Typewriter"/>
                <a:cs typeface="American Typewriter"/>
              </a:rPr>
              <a:t>because</a:t>
            </a:r>
            <a:r>
              <a:rPr lang="es-ES_tradnl" dirty="0">
                <a:solidFill>
                  <a:srgbClr val="008000"/>
                </a:solidFill>
                <a:latin typeface="American Typewriter"/>
                <a:cs typeface="American Typewriter"/>
              </a:rPr>
              <a:t>  </a:t>
            </a:r>
            <a:r>
              <a:rPr lang="es-ES_tradnl" dirty="0" smtClean="0">
                <a:solidFill>
                  <a:srgbClr val="008000"/>
                </a:solidFill>
                <a:latin typeface="American Typewriter"/>
                <a:cs typeface="American Typewriter"/>
              </a:rPr>
              <a:t>      </a:t>
            </a:r>
            <a:r>
              <a:rPr lang="es-ES_tradnl" dirty="0" smtClean="0">
                <a:latin typeface="American Typewriter"/>
                <a:cs typeface="American Typewriter"/>
              </a:rPr>
              <a:t>¿</a:t>
            </a:r>
            <a:r>
              <a:rPr lang="es-ES_tradnl" dirty="0">
                <a:latin typeface="American Typewriter"/>
                <a:cs typeface="American Typewriter"/>
              </a:rPr>
              <a:t>Por qué?= </a:t>
            </a:r>
            <a:r>
              <a:rPr lang="es-ES_tradnl" dirty="0" err="1" smtClean="0">
                <a:latin typeface="American Typewriter"/>
                <a:cs typeface="American Typewriter"/>
              </a:rPr>
              <a:t>why</a:t>
            </a:r>
            <a:r>
              <a:rPr lang="es-ES_tradnl" dirty="0" smtClean="0">
                <a:latin typeface="American Typewriter"/>
                <a:cs typeface="American Typewriter"/>
              </a:rPr>
              <a:t>?</a:t>
            </a:r>
            <a:endParaRPr lang="en-US" dirty="0">
              <a:latin typeface="American Typewriter"/>
              <a:cs typeface="American Typewriter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72570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0" y="351692"/>
            <a:ext cx="4948238" cy="1221076"/>
          </a:xfrm>
        </p:spPr>
        <p:txBody>
          <a:bodyPr/>
          <a:lstStyle/>
          <a:p>
            <a:r>
              <a:rPr lang="en-US" sz="1800" dirty="0" err="1">
                <a:latin typeface="American Typewriter"/>
                <a:cs typeface="American Typewriter"/>
              </a:rPr>
              <a:t>Estas</a:t>
            </a:r>
            <a:r>
              <a:rPr lang="en-US" sz="1800" dirty="0">
                <a:latin typeface="American Typewriter"/>
                <a:cs typeface="American Typewriter"/>
              </a:rPr>
              <a:t> </a:t>
            </a:r>
            <a:r>
              <a:rPr lang="en-US" sz="1800" dirty="0" err="1">
                <a:latin typeface="American Typewriter"/>
                <a:cs typeface="American Typewriter"/>
              </a:rPr>
              <a:t>oraciones</a:t>
            </a:r>
            <a:r>
              <a:rPr lang="en-US" sz="1800" dirty="0">
                <a:latin typeface="American Typewriter"/>
                <a:cs typeface="American Typewriter"/>
              </a:rPr>
              <a:t> </a:t>
            </a:r>
            <a:r>
              <a:rPr lang="en-US" sz="1800" dirty="0" err="1">
                <a:latin typeface="American Typewriter"/>
                <a:cs typeface="American Typewriter"/>
              </a:rPr>
              <a:t>pueden</a:t>
            </a:r>
            <a:r>
              <a:rPr lang="en-US" sz="1800" dirty="0">
                <a:latin typeface="American Typewriter"/>
                <a:cs typeface="American Typewriter"/>
              </a:rPr>
              <a:t> </a:t>
            </a:r>
            <a:r>
              <a:rPr lang="en-US" sz="1800" dirty="0" err="1">
                <a:latin typeface="American Typewriter"/>
                <a:cs typeface="American Typewriter"/>
              </a:rPr>
              <a:t>plantearse</a:t>
            </a:r>
            <a:r>
              <a:rPr lang="en-US" sz="1800" dirty="0">
                <a:latin typeface="American Typewriter"/>
                <a:cs typeface="American Typewriter"/>
              </a:rPr>
              <a:t> de dos </a:t>
            </a:r>
            <a:r>
              <a:rPr lang="en-US" sz="1800" dirty="0" err="1">
                <a:latin typeface="American Typewriter"/>
                <a:cs typeface="American Typewriter"/>
              </a:rPr>
              <a:t>maneras</a:t>
            </a:r>
            <a:r>
              <a:rPr lang="en-US" sz="1800" dirty="0">
                <a:latin typeface="American Typewriter"/>
                <a:cs typeface="American Typewriter"/>
              </a:rPr>
              <a:t>: </a:t>
            </a:r>
            <a:r>
              <a:rPr lang="en-US" sz="1800" b="1" dirty="0" err="1">
                <a:latin typeface="American Typewriter"/>
                <a:cs typeface="American Typewriter"/>
              </a:rPr>
              <a:t>directa</a:t>
            </a:r>
            <a:r>
              <a:rPr lang="en-US" sz="1800" b="1" dirty="0">
                <a:latin typeface="American Typewriter"/>
                <a:cs typeface="American Typewriter"/>
              </a:rPr>
              <a:t> o </a:t>
            </a:r>
            <a:r>
              <a:rPr lang="en-US" sz="1800" b="1" dirty="0" err="1">
                <a:latin typeface="American Typewriter"/>
                <a:cs typeface="American Typewriter"/>
              </a:rPr>
              <a:t>indirectamente</a:t>
            </a:r>
            <a:r>
              <a:rPr lang="en-US" sz="1800" b="1" dirty="0">
                <a:latin typeface="American Typewriter"/>
                <a:cs typeface="American Typewriter"/>
              </a:rPr>
              <a:t>.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>
                <a:latin typeface="American Typewriter"/>
                <a:cs typeface="American Typewriter"/>
              </a:rPr>
              <a:t>Ejemplos</a:t>
            </a:r>
            <a:r>
              <a:rPr lang="en-US" dirty="0">
                <a:latin typeface="American Typewriter"/>
                <a:cs typeface="American Typewriter"/>
              </a:rPr>
              <a:t>:</a:t>
            </a:r>
          </a:p>
          <a:p>
            <a:r>
              <a:rPr lang="en-US" dirty="0" err="1">
                <a:latin typeface="American Typewriter"/>
                <a:cs typeface="American Typewriter"/>
              </a:rPr>
              <a:t>Directa</a:t>
            </a:r>
            <a:r>
              <a:rPr lang="en-US" dirty="0">
                <a:latin typeface="American Typewriter"/>
                <a:cs typeface="American Typewriter"/>
              </a:rPr>
              <a:t>: ¿</a:t>
            </a:r>
            <a:r>
              <a:rPr lang="en-US" dirty="0" err="1">
                <a:latin typeface="American Typewriter"/>
                <a:cs typeface="American Typewriter"/>
              </a:rPr>
              <a:t>Cómo</a:t>
            </a:r>
            <a:r>
              <a:rPr lang="en-US" dirty="0">
                <a:latin typeface="American Typewriter"/>
                <a:cs typeface="American Typewriter"/>
              </a:rPr>
              <a:t> </a:t>
            </a:r>
            <a:r>
              <a:rPr lang="en-US" dirty="0" err="1">
                <a:latin typeface="American Typewriter"/>
                <a:cs typeface="American Typewriter"/>
              </a:rPr>
              <a:t>puedo</a:t>
            </a:r>
            <a:r>
              <a:rPr lang="en-US" dirty="0">
                <a:latin typeface="American Typewriter"/>
                <a:cs typeface="American Typewriter"/>
              </a:rPr>
              <a:t> saber </a:t>
            </a:r>
            <a:r>
              <a:rPr lang="en-US" dirty="0" err="1">
                <a:latin typeface="American Typewriter"/>
                <a:cs typeface="American Typewriter"/>
              </a:rPr>
              <a:t>si</a:t>
            </a:r>
            <a:r>
              <a:rPr lang="en-US" dirty="0">
                <a:latin typeface="American Typewriter"/>
                <a:cs typeface="American Typewriter"/>
              </a:rPr>
              <a:t> le </a:t>
            </a:r>
            <a:r>
              <a:rPr lang="en-US" dirty="0" err="1">
                <a:latin typeface="American Typewriter"/>
                <a:cs typeface="American Typewriter"/>
              </a:rPr>
              <a:t>gustó</a:t>
            </a:r>
            <a:r>
              <a:rPr lang="en-US" dirty="0">
                <a:latin typeface="American Typewriter"/>
                <a:cs typeface="American Typewriter"/>
              </a:rPr>
              <a:t> a </a:t>
            </a:r>
            <a:r>
              <a:rPr lang="en-US" dirty="0" err="1">
                <a:latin typeface="American Typewriter"/>
                <a:cs typeface="American Typewriter"/>
              </a:rPr>
              <a:t>ese</a:t>
            </a:r>
            <a:r>
              <a:rPr lang="en-US" dirty="0">
                <a:latin typeface="American Typewriter"/>
                <a:cs typeface="American Typewriter"/>
              </a:rPr>
              <a:t> </a:t>
            </a:r>
            <a:r>
              <a:rPr lang="en-US" dirty="0" err="1">
                <a:latin typeface="American Typewriter"/>
                <a:cs typeface="American Typewriter"/>
              </a:rPr>
              <a:t>muchacho</a:t>
            </a:r>
            <a:r>
              <a:rPr lang="en-US" dirty="0">
                <a:latin typeface="American Typewriter"/>
                <a:cs typeface="American Typewriter"/>
              </a:rPr>
              <a:t>?</a:t>
            </a:r>
          </a:p>
          <a:p>
            <a:r>
              <a:rPr lang="en-US" dirty="0" err="1">
                <a:latin typeface="American Typewriter"/>
                <a:cs typeface="American Typewriter"/>
              </a:rPr>
              <a:t>Indirecta</a:t>
            </a:r>
            <a:r>
              <a:rPr lang="en-US" dirty="0">
                <a:latin typeface="American Typewriter"/>
                <a:cs typeface="American Typewriter"/>
              </a:rPr>
              <a:t>: Me </a:t>
            </a:r>
            <a:r>
              <a:rPr lang="en-US" dirty="0" err="1">
                <a:latin typeface="American Typewriter"/>
                <a:cs typeface="American Typewriter"/>
              </a:rPr>
              <a:t>gustaría</a:t>
            </a:r>
            <a:r>
              <a:rPr lang="en-US" dirty="0">
                <a:latin typeface="American Typewriter"/>
                <a:cs typeface="American Typewriter"/>
              </a:rPr>
              <a:t> saber </a:t>
            </a:r>
            <a:r>
              <a:rPr lang="en-US" dirty="0" err="1">
                <a:latin typeface="American Typewriter"/>
                <a:cs typeface="American Typewriter"/>
              </a:rPr>
              <a:t>si</a:t>
            </a:r>
            <a:r>
              <a:rPr lang="en-US" dirty="0">
                <a:latin typeface="American Typewriter"/>
                <a:cs typeface="American Typewriter"/>
              </a:rPr>
              <a:t> le </a:t>
            </a:r>
            <a:r>
              <a:rPr lang="en-US" dirty="0" err="1">
                <a:latin typeface="American Typewriter"/>
                <a:cs typeface="American Typewriter"/>
              </a:rPr>
              <a:t>gustó</a:t>
            </a:r>
            <a:r>
              <a:rPr lang="en-US" dirty="0">
                <a:latin typeface="American Typewriter"/>
                <a:cs typeface="American Typewriter"/>
              </a:rPr>
              <a:t> a </a:t>
            </a:r>
            <a:r>
              <a:rPr lang="en-US" dirty="0" err="1">
                <a:latin typeface="American Typewriter"/>
                <a:cs typeface="American Typewriter"/>
              </a:rPr>
              <a:t>ese</a:t>
            </a:r>
            <a:r>
              <a:rPr lang="en-US" dirty="0">
                <a:latin typeface="American Typewriter"/>
                <a:cs typeface="American Typewriter"/>
              </a:rPr>
              <a:t> </a:t>
            </a:r>
            <a:r>
              <a:rPr lang="en-US" dirty="0" err="1">
                <a:latin typeface="American Typewriter"/>
                <a:cs typeface="American Typewriter"/>
              </a:rPr>
              <a:t>muchacho</a:t>
            </a:r>
            <a:r>
              <a:rPr lang="en-US" dirty="0">
                <a:latin typeface="American Typewriter"/>
                <a:cs typeface="American Typewriter"/>
              </a:rPr>
              <a:t>.</a:t>
            </a:r>
          </a:p>
          <a:p>
            <a:r>
              <a:rPr lang="en-US" dirty="0" err="1">
                <a:latin typeface="American Typewriter"/>
                <a:cs typeface="American Typewriter"/>
              </a:rPr>
              <a:t>Directa</a:t>
            </a:r>
            <a:r>
              <a:rPr lang="en-US" dirty="0">
                <a:latin typeface="American Typewriter"/>
                <a:cs typeface="American Typewriter"/>
              </a:rPr>
              <a:t>: ¿A </a:t>
            </a:r>
            <a:r>
              <a:rPr lang="en-US" dirty="0" err="1">
                <a:latin typeface="American Typewriter"/>
                <a:cs typeface="American Typewriter"/>
              </a:rPr>
              <a:t>qué</a:t>
            </a:r>
            <a:r>
              <a:rPr lang="en-US" dirty="0">
                <a:latin typeface="American Typewriter"/>
                <a:cs typeface="American Typewriter"/>
              </a:rPr>
              <a:t> </a:t>
            </a:r>
            <a:r>
              <a:rPr lang="en-US" dirty="0" err="1">
                <a:latin typeface="American Typewriter"/>
                <a:cs typeface="American Typewriter"/>
              </a:rPr>
              <a:t>hora</a:t>
            </a:r>
            <a:r>
              <a:rPr lang="en-US" dirty="0">
                <a:latin typeface="American Typewriter"/>
                <a:cs typeface="American Typewriter"/>
              </a:rPr>
              <a:t> </a:t>
            </a:r>
            <a:r>
              <a:rPr lang="en-US" dirty="0" err="1">
                <a:latin typeface="American Typewriter"/>
                <a:cs typeface="American Typewriter"/>
              </a:rPr>
              <a:t>nos</a:t>
            </a:r>
            <a:r>
              <a:rPr lang="en-US" dirty="0">
                <a:latin typeface="American Typewriter"/>
                <a:cs typeface="American Typewriter"/>
              </a:rPr>
              <a:t> </a:t>
            </a:r>
            <a:r>
              <a:rPr lang="en-US" dirty="0" err="1">
                <a:latin typeface="American Typewriter"/>
                <a:cs typeface="American Typewriter"/>
              </a:rPr>
              <a:t>dan</a:t>
            </a:r>
            <a:r>
              <a:rPr lang="en-US" dirty="0">
                <a:latin typeface="American Typewriter"/>
                <a:cs typeface="American Typewriter"/>
              </a:rPr>
              <a:t> el </a:t>
            </a:r>
            <a:r>
              <a:rPr lang="en-US" dirty="0" err="1">
                <a:latin typeface="American Typewriter"/>
                <a:cs typeface="American Typewriter"/>
              </a:rPr>
              <a:t>resultado</a:t>
            </a:r>
            <a:r>
              <a:rPr lang="en-US" dirty="0">
                <a:latin typeface="American Typewriter"/>
                <a:cs typeface="American Typewriter"/>
              </a:rPr>
              <a:t> del </a:t>
            </a:r>
            <a:r>
              <a:rPr lang="en-US" dirty="0" err="1">
                <a:latin typeface="American Typewriter"/>
                <a:cs typeface="American Typewriter"/>
              </a:rPr>
              <a:t>examen</a:t>
            </a:r>
            <a:r>
              <a:rPr lang="en-US" dirty="0">
                <a:latin typeface="American Typewriter"/>
                <a:cs typeface="American Typewriter"/>
              </a:rPr>
              <a:t>?</a:t>
            </a:r>
          </a:p>
          <a:p>
            <a:r>
              <a:rPr lang="en-US" dirty="0" err="1">
                <a:latin typeface="American Typewriter"/>
                <a:cs typeface="American Typewriter"/>
              </a:rPr>
              <a:t>Indirecta</a:t>
            </a:r>
            <a:r>
              <a:rPr lang="en-US" dirty="0">
                <a:latin typeface="American Typewriter"/>
                <a:cs typeface="American Typewriter"/>
              </a:rPr>
              <a:t>: Me </a:t>
            </a:r>
            <a:r>
              <a:rPr lang="en-US" dirty="0" err="1">
                <a:latin typeface="American Typewriter"/>
                <a:cs typeface="American Typewriter"/>
              </a:rPr>
              <a:t>gustaría</a:t>
            </a:r>
            <a:r>
              <a:rPr lang="en-US" dirty="0">
                <a:latin typeface="American Typewriter"/>
                <a:cs typeface="American Typewriter"/>
              </a:rPr>
              <a:t> saber a </a:t>
            </a:r>
            <a:r>
              <a:rPr lang="en-US" dirty="0" err="1">
                <a:latin typeface="American Typewriter"/>
                <a:cs typeface="American Typewriter"/>
              </a:rPr>
              <a:t>qué</a:t>
            </a:r>
            <a:r>
              <a:rPr lang="en-US" dirty="0">
                <a:latin typeface="American Typewriter"/>
                <a:cs typeface="American Typewriter"/>
              </a:rPr>
              <a:t> </a:t>
            </a:r>
            <a:r>
              <a:rPr lang="en-US" dirty="0" err="1">
                <a:latin typeface="American Typewriter"/>
                <a:cs typeface="American Typewriter"/>
              </a:rPr>
              <a:t>hora</a:t>
            </a:r>
            <a:r>
              <a:rPr lang="en-US" dirty="0">
                <a:latin typeface="American Typewriter"/>
                <a:cs typeface="American Typewriter"/>
              </a:rPr>
              <a:t> </a:t>
            </a:r>
            <a:r>
              <a:rPr lang="en-US" dirty="0" err="1">
                <a:latin typeface="American Typewriter"/>
                <a:cs typeface="American Typewriter"/>
              </a:rPr>
              <a:t>nos</a:t>
            </a:r>
            <a:r>
              <a:rPr lang="en-US" dirty="0">
                <a:latin typeface="American Typewriter"/>
                <a:cs typeface="American Typewriter"/>
              </a:rPr>
              <a:t> </a:t>
            </a:r>
            <a:r>
              <a:rPr lang="en-US" dirty="0" err="1">
                <a:latin typeface="American Typewriter"/>
                <a:cs typeface="American Typewriter"/>
              </a:rPr>
              <a:t>dan</a:t>
            </a:r>
            <a:r>
              <a:rPr lang="en-US" dirty="0">
                <a:latin typeface="American Typewriter"/>
                <a:cs typeface="American Typewriter"/>
              </a:rPr>
              <a:t> el </a:t>
            </a:r>
            <a:r>
              <a:rPr lang="en-US" dirty="0" err="1">
                <a:latin typeface="American Typewriter"/>
                <a:cs typeface="American Typewriter"/>
              </a:rPr>
              <a:t>resultado</a:t>
            </a:r>
            <a:r>
              <a:rPr lang="en-US" dirty="0">
                <a:latin typeface="American Typewriter"/>
                <a:cs typeface="American Typewriter"/>
              </a:rPr>
              <a:t> del </a:t>
            </a:r>
            <a:r>
              <a:rPr lang="en-US" dirty="0" err="1">
                <a:latin typeface="American Typewriter"/>
                <a:cs typeface="American Typewriter"/>
              </a:rPr>
              <a:t>examen</a:t>
            </a:r>
            <a:r>
              <a:rPr lang="en-US" dirty="0">
                <a:latin typeface="American Typewriter"/>
                <a:cs typeface="American Typewriter"/>
              </a:rPr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25617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Bibliografía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WWW.PROYECTOSALONHOGAR.COM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24550925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Inspiration">
  <a:themeElements>
    <a:clrScheme name="Inspiration">
      <a:dk1>
        <a:sysClr val="windowText" lastClr="000000"/>
      </a:dk1>
      <a:lt1>
        <a:sysClr val="window" lastClr="FFFFFF"/>
      </a:lt1>
      <a:dk2>
        <a:srgbClr val="2F2F26"/>
      </a:dk2>
      <a:lt2>
        <a:srgbClr val="9FA795"/>
      </a:lt2>
      <a:accent1>
        <a:srgbClr val="749805"/>
      </a:accent1>
      <a:accent2>
        <a:srgbClr val="BACC82"/>
      </a:accent2>
      <a:accent3>
        <a:srgbClr val="6E9EC2"/>
      </a:accent3>
      <a:accent4>
        <a:srgbClr val="2046A5"/>
      </a:accent4>
      <a:accent5>
        <a:srgbClr val="5039C6"/>
      </a:accent5>
      <a:accent6>
        <a:srgbClr val="7411D0"/>
      </a:accent6>
      <a:hlink>
        <a:srgbClr val="FFC000"/>
      </a:hlink>
      <a:folHlink>
        <a:srgbClr val="C0C000"/>
      </a:folHlink>
    </a:clrScheme>
    <a:fontScheme name="Inspiration">
      <a:majorFont>
        <a:latin typeface="News Gothic MT"/>
        <a:ea typeface=""/>
        <a:cs typeface=""/>
        <a:font script="Jpan" typeface="メイリオ"/>
        <a:font script="Hans" typeface="宋体"/>
        <a:font script="Hant" typeface="新細明體"/>
      </a:majorFont>
      <a:minorFont>
        <a:latin typeface="News Gothic MT"/>
        <a:ea typeface=""/>
        <a:cs typeface=""/>
        <a:font script="Jpan" typeface="メイリオ"/>
        <a:font script="Hans" typeface="宋体"/>
        <a:font script="Hant" typeface="新細明體"/>
      </a:minorFont>
    </a:fontScheme>
    <a:fmtScheme name="Inspiration">
      <a:fillStyleLst>
        <a:solidFill>
          <a:schemeClr val="phClr"/>
        </a:solidFill>
        <a:gradFill rotWithShape="1">
          <a:gsLst>
            <a:gs pos="25000">
              <a:schemeClr val="phClr">
                <a:tint val="90000"/>
                <a:shade val="100000"/>
                <a:alpha val="90000"/>
                <a:satMod val="150000"/>
              </a:schemeClr>
            </a:gs>
            <a:gs pos="100000">
              <a:schemeClr val="phClr">
                <a:tint val="100000"/>
                <a:shade val="60000"/>
                <a:satMod val="13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0000"/>
                <a:shade val="100000"/>
                <a:alpha val="85000"/>
                <a:satMod val="150000"/>
              </a:schemeClr>
            </a:gs>
            <a:gs pos="33000">
              <a:schemeClr val="phClr">
                <a:tint val="90000"/>
                <a:shade val="100000"/>
                <a:alpha val="95000"/>
                <a:satMod val="130000"/>
              </a:schemeClr>
            </a:gs>
            <a:gs pos="67000">
              <a:schemeClr val="phClr">
                <a:shade val="70000"/>
                <a:satMod val="135000"/>
              </a:schemeClr>
            </a:gs>
            <a:gs pos="100000">
              <a:schemeClr val="phClr">
                <a:shade val="50000"/>
                <a:satMod val="135000"/>
              </a:schemeClr>
            </a:gs>
          </a:gsLst>
          <a:lin ang="13200000" scaled="1"/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38100" cap="flat" cmpd="thickThin" algn="ctr">
          <a:solidFill>
            <a:schemeClr val="phClr"/>
          </a:solidFill>
          <a:prstDash val="solid"/>
        </a:ln>
        <a:ln w="38100" cap="flat" cmpd="thinThick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woPt" dir="tl"/>
          </a:scene3d>
          <a:sp3d extrusionH="12700" prstMaterial="softEdge">
            <a:bevelT w="25400" h="50800"/>
          </a:sp3d>
        </a:effectStyle>
        <a:effectStyle>
          <a:effectLst>
            <a:innerShdw blurRad="50800" dist="25400" dir="2400000">
              <a:srgbClr val="808080">
                <a:alpha val="75000"/>
              </a:srgbClr>
            </a:innerShdw>
            <a:reflection blurRad="38100" stA="26000" endPos="35000" dist="12700" dir="5400000" fadeDir="4800000" sy="-100000" rotWithShape="0"/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Inspiration.thmx</Template>
  <TotalTime>132</TotalTime>
  <Words>313</Words>
  <Application>Microsoft Macintosh PowerPoint</Application>
  <PresentationFormat>On-screen Show (4:3)</PresentationFormat>
  <Paragraphs>47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Inspiration</vt:lpstr>
      <vt:lpstr>Palabras Interrogativas</vt:lpstr>
      <vt:lpstr>`</vt:lpstr>
      <vt:lpstr>Oraciones interrogativas: Definición</vt:lpstr>
      <vt:lpstr>      Ejemplos de oraciones interrogativas son:  </vt:lpstr>
      <vt:lpstr>Las palabras interrogativas:</vt:lpstr>
      <vt:lpstr>Se escriben igual pero, no tienen acento: </vt:lpstr>
      <vt:lpstr>Estas oraciones pueden plantearse de dos maneras: directa o indirectamente. </vt:lpstr>
      <vt:lpstr>Bibliografía</vt:lpstr>
    </vt:vector>
  </TitlesOfParts>
  <Company>DCP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Palabras Interrogativas</dc:title>
  <dc:creator>DCP</dc:creator>
  <cp:lastModifiedBy>DCP</cp:lastModifiedBy>
  <cp:revision>10</cp:revision>
  <dcterms:created xsi:type="dcterms:W3CDTF">2014-09-10T18:29:33Z</dcterms:created>
  <dcterms:modified xsi:type="dcterms:W3CDTF">2014-09-10T20:43:02Z</dcterms:modified>
</cp:coreProperties>
</file>